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04"/>
  </p:notesMasterIdLst>
  <p:handoutMasterIdLst>
    <p:handoutMasterId r:id="rId105"/>
  </p:handoutMasterIdLst>
  <p:sldIdLst>
    <p:sldId id="256" r:id="rId5"/>
    <p:sldId id="1182" r:id="rId6"/>
    <p:sldId id="319" r:id="rId7"/>
    <p:sldId id="320" r:id="rId8"/>
    <p:sldId id="1171" r:id="rId9"/>
    <p:sldId id="988" r:id="rId10"/>
    <p:sldId id="995" r:id="rId11"/>
    <p:sldId id="986" r:id="rId12"/>
    <p:sldId id="341" r:id="rId13"/>
    <p:sldId id="342" r:id="rId14"/>
    <p:sldId id="343" r:id="rId15"/>
    <p:sldId id="329" r:id="rId16"/>
    <p:sldId id="394" r:id="rId17"/>
    <p:sldId id="395" r:id="rId18"/>
    <p:sldId id="1166" r:id="rId19"/>
    <p:sldId id="328" r:id="rId20"/>
    <p:sldId id="340" r:id="rId21"/>
    <p:sldId id="1151" r:id="rId22"/>
    <p:sldId id="1144" r:id="rId23"/>
    <p:sldId id="464" r:id="rId24"/>
    <p:sldId id="324" r:id="rId25"/>
    <p:sldId id="463" r:id="rId26"/>
    <p:sldId id="468" r:id="rId27"/>
    <p:sldId id="1172" r:id="rId28"/>
    <p:sldId id="1145" r:id="rId29"/>
    <p:sldId id="308" r:id="rId30"/>
    <p:sldId id="1181" r:id="rId31"/>
    <p:sldId id="1153" r:id="rId32"/>
    <p:sldId id="286" r:id="rId33"/>
    <p:sldId id="1146" r:id="rId34"/>
    <p:sldId id="1173" r:id="rId35"/>
    <p:sldId id="321" r:id="rId36"/>
    <p:sldId id="300" r:id="rId37"/>
    <p:sldId id="302" r:id="rId38"/>
    <p:sldId id="264" r:id="rId39"/>
    <p:sldId id="265" r:id="rId40"/>
    <p:sldId id="1184" r:id="rId41"/>
    <p:sldId id="327" r:id="rId42"/>
    <p:sldId id="1174" r:id="rId43"/>
    <p:sldId id="1148" r:id="rId44"/>
    <p:sldId id="505" r:id="rId45"/>
    <p:sldId id="506" r:id="rId46"/>
    <p:sldId id="272" r:id="rId47"/>
    <p:sldId id="1186" r:id="rId48"/>
    <p:sldId id="271" r:id="rId49"/>
    <p:sldId id="1155" r:id="rId50"/>
    <p:sldId id="1175" r:id="rId51"/>
    <p:sldId id="305" r:id="rId52"/>
    <p:sldId id="306" r:id="rId53"/>
    <p:sldId id="330" r:id="rId54"/>
    <p:sldId id="332" r:id="rId55"/>
    <p:sldId id="1156" r:id="rId56"/>
    <p:sldId id="1176" r:id="rId57"/>
    <p:sldId id="283" r:id="rId58"/>
    <p:sldId id="1183" r:id="rId59"/>
    <p:sldId id="1140" r:id="rId60"/>
    <p:sldId id="1141" r:id="rId61"/>
    <p:sldId id="1157" r:id="rId62"/>
    <p:sldId id="1179" r:id="rId63"/>
    <p:sldId id="258" r:id="rId64"/>
    <p:sldId id="278" r:id="rId65"/>
    <p:sldId id="1137" r:id="rId66"/>
    <p:sldId id="1138" r:id="rId67"/>
    <p:sldId id="786" r:id="rId68"/>
    <p:sldId id="318" r:id="rId69"/>
    <p:sldId id="1132" r:id="rId70"/>
    <p:sldId id="1170" r:id="rId71"/>
    <p:sldId id="326" r:id="rId72"/>
    <p:sldId id="354" r:id="rId73"/>
    <p:sldId id="355" r:id="rId74"/>
    <p:sldId id="962" r:id="rId75"/>
    <p:sldId id="1177" r:id="rId76"/>
    <p:sldId id="304" r:id="rId77"/>
    <p:sldId id="276" r:id="rId78"/>
    <p:sldId id="314" r:id="rId79"/>
    <p:sldId id="1178" r:id="rId80"/>
    <p:sldId id="1152" r:id="rId81"/>
    <p:sldId id="338" r:id="rId82"/>
    <p:sldId id="1149" r:id="rId83"/>
    <p:sldId id="1147" r:id="rId84"/>
    <p:sldId id="335" r:id="rId85"/>
    <p:sldId id="1180" r:id="rId86"/>
    <p:sldId id="1187" r:id="rId87"/>
    <p:sldId id="1130" r:id="rId88"/>
    <p:sldId id="1159" r:id="rId89"/>
    <p:sldId id="1185" r:id="rId90"/>
    <p:sldId id="1169" r:id="rId91"/>
    <p:sldId id="493" r:id="rId92"/>
    <p:sldId id="1160" r:id="rId93"/>
    <p:sldId id="1165" r:id="rId94"/>
    <p:sldId id="497" r:id="rId95"/>
    <p:sldId id="511" r:id="rId96"/>
    <p:sldId id="491" r:id="rId97"/>
    <p:sldId id="512" r:id="rId98"/>
    <p:sldId id="490" r:id="rId99"/>
    <p:sldId id="489" r:id="rId100"/>
    <p:sldId id="1168" r:id="rId101"/>
    <p:sldId id="1158" r:id="rId102"/>
    <p:sldId id="1167" r:id="rId103"/>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B429"/>
    <a:srgbClr val="D98000"/>
    <a:srgbClr val="AD4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2253" autoAdjust="0"/>
  </p:normalViewPr>
  <p:slideViewPr>
    <p:cSldViewPr snapToGrid="0">
      <p:cViewPr varScale="1">
        <p:scale>
          <a:sx n="141" d="100"/>
          <a:sy n="141" d="100"/>
        </p:scale>
        <p:origin x="280" y="8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D74C05-FBC4-42AA-9F2E-75D576D5313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FEA94B5D-1B83-4EB3-B886-00F912FE22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CDA4F961-8013-4F62-85B9-5A02ECDC0C6E}" type="datetimeFigureOut">
              <a:rPr lang="en-US"/>
              <a:pPr>
                <a:defRPr/>
              </a:pPr>
              <a:t>7/2/2022</a:t>
            </a:fld>
            <a:endParaRPr lang="en-US"/>
          </a:p>
        </p:txBody>
      </p:sp>
      <p:sp>
        <p:nvSpPr>
          <p:cNvPr id="4" name="Footer Placeholder 3">
            <a:extLst>
              <a:ext uri="{FF2B5EF4-FFF2-40B4-BE49-F238E27FC236}">
                <a16:creationId xmlns:a16="http://schemas.microsoft.com/office/drawing/2014/main" id="{744DEAA7-8D72-4933-B8D8-DAEDC32D7C9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id="{9F45D633-B98F-4EBB-98C4-58D8CF21DCD0}"/>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DC29CCA-66B5-4A57-9215-416AD96851A8}"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A997AB-682F-4B7D-AD4D-378369ED66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9BE1F9F3-9837-4895-8560-10B7DF844C9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28F568D2-E0A0-4026-8ADE-0D2E7B478191}" type="datetimeFigureOut">
              <a:rPr lang="en-US"/>
              <a:pPr>
                <a:defRPr/>
              </a:pPr>
              <a:t>7/2/2022</a:t>
            </a:fld>
            <a:endParaRPr lang="en-US"/>
          </a:p>
        </p:txBody>
      </p:sp>
      <p:sp>
        <p:nvSpPr>
          <p:cNvPr id="4" name="Slide Image Placeholder 3">
            <a:extLst>
              <a:ext uri="{FF2B5EF4-FFF2-40B4-BE49-F238E27FC236}">
                <a16:creationId xmlns:a16="http://schemas.microsoft.com/office/drawing/2014/main" id="{321500D5-DD66-43F7-B05A-6C4A1085BF7F}"/>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420C87D-AA2F-4FE4-A236-7C3A2EF8CE1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C162EEE-86AF-48CD-98D1-A54E0751AF5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4896FCC6-CFBD-4CF2-937B-646C5166E6FB}"/>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04EBA4C-594B-4561-B29D-E71A0B7BD179}" type="slidenum">
              <a:rPr lang="en-US" altLang="en-US"/>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952C2BCE-E644-4B7D-B23E-BCFD22D412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7113221-7D47-4FA9-8E0E-EC2BC2B6E563}" type="slidenum">
              <a:rPr lang="ru-RU" altLang="en-US"/>
              <a:pPr>
                <a:spcBef>
                  <a:spcPct val="0"/>
                </a:spcBef>
              </a:pPr>
              <a:t>14</a:t>
            </a:fld>
            <a:endParaRPr lang="ru-RU" altLang="en-US"/>
          </a:p>
        </p:txBody>
      </p:sp>
      <p:sp>
        <p:nvSpPr>
          <p:cNvPr id="44035" name="Rectangle 2">
            <a:extLst>
              <a:ext uri="{FF2B5EF4-FFF2-40B4-BE49-F238E27FC236}">
                <a16:creationId xmlns:a16="http://schemas.microsoft.com/office/drawing/2014/main" id="{60FBE241-5DCB-4BDC-8290-5853D9EACD69}"/>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B9F62137-47CD-47CD-840A-7B9C464D94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1928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C0-HD-BTM.png">
            <a:extLst>
              <a:ext uri="{FF2B5EF4-FFF2-40B4-BE49-F238E27FC236}">
                <a16:creationId xmlns:a16="http://schemas.microsoft.com/office/drawing/2014/main" id="{40304BA3-6033-404B-A460-4C0616BCCB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71600" y="1803405"/>
            <a:ext cx="9448800" cy="1825096"/>
          </a:xfrm>
        </p:spPr>
        <p:txBody>
          <a:bodyPr anchor="b"/>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4AE487ED-3AB1-49A4-BDE3-10103DDD85F5}"/>
              </a:ext>
            </a:extLst>
          </p:cNvPr>
          <p:cNvSpPr>
            <a:spLocks noGrp="1"/>
          </p:cNvSpPr>
          <p:nvPr>
            <p:ph type="dt" sz="half" idx="10"/>
          </p:nvPr>
        </p:nvSpPr>
        <p:spPr>
          <a:xfrm>
            <a:off x="7908925" y="4314825"/>
            <a:ext cx="2911475" cy="374650"/>
          </a:xfrm>
        </p:spPr>
        <p:txBody>
          <a:bodyPr/>
          <a:lstStyle>
            <a:lvl1pPr>
              <a:defRPr/>
            </a:lvl1pPr>
          </a:lstStyle>
          <a:p>
            <a:pPr>
              <a:defRPr/>
            </a:pPr>
            <a:fld id="{B68695F1-1EC2-438C-9A27-D4F0174E4AE2}" type="datetime9">
              <a:rPr lang="en-US" smtClean="0"/>
              <a:t>7/2/2022 7:39:06 PM</a:t>
            </a:fld>
            <a:endParaRPr lang="en-US"/>
          </a:p>
        </p:txBody>
      </p:sp>
      <p:sp>
        <p:nvSpPr>
          <p:cNvPr id="6" name="Footer Placeholder 4">
            <a:extLst>
              <a:ext uri="{FF2B5EF4-FFF2-40B4-BE49-F238E27FC236}">
                <a16:creationId xmlns:a16="http://schemas.microsoft.com/office/drawing/2014/main" id="{8AEADC0D-B4CE-4339-90C5-423CBC88316F}"/>
              </a:ext>
            </a:extLst>
          </p:cNvPr>
          <p:cNvSpPr>
            <a:spLocks noGrp="1"/>
          </p:cNvSpPr>
          <p:nvPr>
            <p:ph type="ftr" sz="quarter" idx="11"/>
          </p:nvPr>
        </p:nvSpPr>
        <p:spPr>
          <a:xfrm>
            <a:off x="1371600" y="4324350"/>
            <a:ext cx="6400800" cy="365125"/>
          </a:xfrm>
        </p:spPr>
        <p:txBody>
          <a:bodyPr/>
          <a:lstStyle>
            <a:lvl1pPr>
              <a:defRPr/>
            </a:lvl1pPr>
          </a:lstStyle>
          <a:p>
            <a:pPr>
              <a:defRPr/>
            </a:pPr>
            <a:r>
              <a:rPr lang="en-US"/>
              <a:t>HyGraDe 2022 - Catania</a:t>
            </a:r>
          </a:p>
        </p:txBody>
      </p:sp>
      <p:sp>
        <p:nvSpPr>
          <p:cNvPr id="7" name="Slide Number Placeholder 5">
            <a:extLst>
              <a:ext uri="{FF2B5EF4-FFF2-40B4-BE49-F238E27FC236}">
                <a16:creationId xmlns:a16="http://schemas.microsoft.com/office/drawing/2014/main" id="{44E4C85E-F5CA-4876-8AB4-B79ACC2C7519}"/>
              </a:ext>
            </a:extLst>
          </p:cNvPr>
          <p:cNvSpPr>
            <a:spLocks noGrp="1"/>
          </p:cNvSpPr>
          <p:nvPr>
            <p:ph type="sldNum" sz="quarter" idx="12"/>
          </p:nvPr>
        </p:nvSpPr>
        <p:spPr>
          <a:xfrm>
            <a:off x="8077200" y="1430338"/>
            <a:ext cx="2743200" cy="365125"/>
          </a:xfrm>
        </p:spPr>
        <p:txBody>
          <a:bodyPr/>
          <a:lstStyle>
            <a:lvl1pPr>
              <a:defRPr/>
            </a:lvl1pPr>
          </a:lstStyle>
          <a:p>
            <a:fld id="{AE834C24-72E5-4CA8-8D43-982F5B4493D8}" type="slidenum">
              <a:rPr lang="en-US" altLang="en-US"/>
              <a:pPr/>
              <a:t>‹#›</a:t>
            </a:fld>
            <a:endParaRPr lang="en-US" altLang="en-US"/>
          </a:p>
        </p:txBody>
      </p:sp>
    </p:spTree>
    <p:extLst>
      <p:ext uri="{BB962C8B-B14F-4D97-AF65-F5344CB8AC3E}">
        <p14:creationId xmlns:p14="http://schemas.microsoft.com/office/powerpoint/2010/main" val="16995069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459C7A48-FA14-4949-BEED-0ED56862A012}"/>
              </a:ext>
            </a:extLst>
          </p:cNvPr>
          <p:cNvSpPr>
            <a:spLocks noGrp="1"/>
          </p:cNvSpPr>
          <p:nvPr>
            <p:ph type="dt" sz="half" idx="10"/>
          </p:nvPr>
        </p:nvSpPr>
        <p:spPr/>
        <p:txBody>
          <a:bodyPr/>
          <a:lstStyle>
            <a:lvl1pPr>
              <a:defRPr/>
            </a:lvl1pPr>
          </a:lstStyle>
          <a:p>
            <a:pPr>
              <a:defRPr/>
            </a:pPr>
            <a:fld id="{0B469354-9546-434E-901E-0F3C3BBC83BE}" type="datetime9">
              <a:rPr lang="en-US" smtClean="0"/>
              <a:t>7/2/2022 7:39:06 PM</a:t>
            </a:fld>
            <a:endParaRPr lang="en-US"/>
          </a:p>
        </p:txBody>
      </p:sp>
      <p:sp>
        <p:nvSpPr>
          <p:cNvPr id="6" name="Footer Placeholder 4">
            <a:extLst>
              <a:ext uri="{FF2B5EF4-FFF2-40B4-BE49-F238E27FC236}">
                <a16:creationId xmlns:a16="http://schemas.microsoft.com/office/drawing/2014/main" id="{611B794A-828E-4D4C-A564-ECD53C7C637D}"/>
              </a:ext>
            </a:extLst>
          </p:cNvPr>
          <p:cNvSpPr>
            <a:spLocks noGrp="1"/>
          </p:cNvSpPr>
          <p:nvPr>
            <p:ph type="ftr" sz="quarter" idx="11"/>
          </p:nvPr>
        </p:nvSpPr>
        <p:spPr/>
        <p:txBody>
          <a:bodyPr/>
          <a:lstStyle>
            <a:lvl1pPr>
              <a:defRPr/>
            </a:lvl1pPr>
          </a:lstStyle>
          <a:p>
            <a:pPr>
              <a:defRPr/>
            </a:pPr>
            <a:r>
              <a:rPr lang="en-US"/>
              <a:t>HyGraDe 2022 - Catania</a:t>
            </a:r>
          </a:p>
        </p:txBody>
      </p:sp>
      <p:sp>
        <p:nvSpPr>
          <p:cNvPr id="7" name="Slide Number Placeholder 5">
            <a:extLst>
              <a:ext uri="{FF2B5EF4-FFF2-40B4-BE49-F238E27FC236}">
                <a16:creationId xmlns:a16="http://schemas.microsoft.com/office/drawing/2014/main" id="{F593EF2B-3DE4-4B94-8ABB-B20EB3756B3C}"/>
              </a:ext>
            </a:extLst>
          </p:cNvPr>
          <p:cNvSpPr>
            <a:spLocks noGrp="1"/>
          </p:cNvSpPr>
          <p:nvPr>
            <p:ph type="sldNum" sz="quarter" idx="12"/>
          </p:nvPr>
        </p:nvSpPr>
        <p:spPr/>
        <p:txBody>
          <a:bodyPr/>
          <a:lstStyle>
            <a:lvl1pPr>
              <a:defRPr/>
            </a:lvl1pPr>
          </a:lstStyle>
          <a:p>
            <a:fld id="{B1293CBD-2B99-42ED-8671-15C12ACF560E}" type="slidenum">
              <a:rPr lang="en-US" altLang="en-US"/>
              <a:pPr/>
              <a:t>‹#›</a:t>
            </a:fld>
            <a:endParaRPr lang="en-US" altLang="en-US"/>
          </a:p>
        </p:txBody>
      </p:sp>
    </p:spTree>
    <p:extLst>
      <p:ext uri="{BB962C8B-B14F-4D97-AF65-F5344CB8AC3E}">
        <p14:creationId xmlns:p14="http://schemas.microsoft.com/office/powerpoint/2010/main" val="27554065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5" name="Picture 7" descr="C0-HD-BTM.png">
            <a:extLst>
              <a:ext uri="{FF2B5EF4-FFF2-40B4-BE49-F238E27FC236}">
                <a16:creationId xmlns:a16="http://schemas.microsoft.com/office/drawing/2014/main" id="{79551F56-C2DB-4DA6-891F-5634DA9B74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753532"/>
            <a:ext cx="10820400" cy="2802467"/>
          </a:xfrm>
        </p:spPr>
        <p:txBody>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Date Placeholder 4">
            <a:extLst>
              <a:ext uri="{FF2B5EF4-FFF2-40B4-BE49-F238E27FC236}">
                <a16:creationId xmlns:a16="http://schemas.microsoft.com/office/drawing/2014/main" id="{E201131E-AEB0-4273-B9EC-3ED192B49BD1}"/>
              </a:ext>
            </a:extLst>
          </p:cNvPr>
          <p:cNvSpPr>
            <a:spLocks noGrp="1"/>
          </p:cNvSpPr>
          <p:nvPr>
            <p:ph type="dt" sz="half" idx="10"/>
          </p:nvPr>
        </p:nvSpPr>
        <p:spPr>
          <a:xfrm>
            <a:off x="7813675" y="381000"/>
            <a:ext cx="2911475" cy="365125"/>
          </a:xfrm>
        </p:spPr>
        <p:txBody>
          <a:bodyPr/>
          <a:lstStyle>
            <a:lvl1pPr algn="r">
              <a:defRPr/>
            </a:lvl1pPr>
          </a:lstStyle>
          <a:p>
            <a:pPr>
              <a:defRPr/>
            </a:pPr>
            <a:fld id="{7D656DE1-02DE-44AC-81CD-D9628489C9ED}" type="datetime9">
              <a:rPr lang="en-US" smtClean="0"/>
              <a:t>7/2/2022 7:39:06 PM</a:t>
            </a:fld>
            <a:endParaRPr lang="en-US"/>
          </a:p>
        </p:txBody>
      </p:sp>
      <p:sp>
        <p:nvSpPr>
          <p:cNvPr id="7" name="Footer Placeholder 5">
            <a:extLst>
              <a:ext uri="{FF2B5EF4-FFF2-40B4-BE49-F238E27FC236}">
                <a16:creationId xmlns:a16="http://schemas.microsoft.com/office/drawing/2014/main" id="{1DCC1AF7-3C3A-48C4-B981-018D560434B3}"/>
              </a:ext>
            </a:extLst>
          </p:cNvPr>
          <p:cNvSpPr>
            <a:spLocks noGrp="1"/>
          </p:cNvSpPr>
          <p:nvPr>
            <p:ph type="ftr" sz="quarter" idx="11"/>
          </p:nvPr>
        </p:nvSpPr>
        <p:spPr>
          <a:xfrm>
            <a:off x="685800" y="379413"/>
            <a:ext cx="6991350" cy="365125"/>
          </a:xfrm>
        </p:spPr>
        <p:txBody>
          <a:bodyPr/>
          <a:lstStyle>
            <a:lvl1pPr>
              <a:defRPr/>
            </a:lvl1pPr>
          </a:lstStyle>
          <a:p>
            <a:pPr>
              <a:defRPr/>
            </a:pPr>
            <a:r>
              <a:rPr lang="en-US"/>
              <a:t>HyGraDe 2022 - Catania</a:t>
            </a:r>
          </a:p>
        </p:txBody>
      </p:sp>
      <p:sp>
        <p:nvSpPr>
          <p:cNvPr id="8" name="Slide Number Placeholder 6">
            <a:extLst>
              <a:ext uri="{FF2B5EF4-FFF2-40B4-BE49-F238E27FC236}">
                <a16:creationId xmlns:a16="http://schemas.microsoft.com/office/drawing/2014/main" id="{97BC904B-553A-42DB-9DAC-9178FE2FDBE9}"/>
              </a:ext>
            </a:extLst>
          </p:cNvPr>
          <p:cNvSpPr>
            <a:spLocks noGrp="1"/>
          </p:cNvSpPr>
          <p:nvPr>
            <p:ph type="sldNum" sz="quarter" idx="12"/>
          </p:nvPr>
        </p:nvSpPr>
        <p:spPr>
          <a:xfrm>
            <a:off x="10861675" y="381000"/>
            <a:ext cx="644525" cy="365125"/>
          </a:xfrm>
        </p:spPr>
        <p:txBody>
          <a:bodyPr/>
          <a:lstStyle>
            <a:lvl1pPr>
              <a:defRPr/>
            </a:lvl1pPr>
          </a:lstStyle>
          <a:p>
            <a:fld id="{1FD903D8-AA56-4FF2-B227-7812ADC8A086}" type="slidenum">
              <a:rPr lang="en-US" altLang="en-US"/>
              <a:pPr/>
              <a:t>‹#›</a:t>
            </a:fld>
            <a:endParaRPr lang="en-US" altLang="en-US"/>
          </a:p>
        </p:txBody>
      </p:sp>
    </p:spTree>
    <p:extLst>
      <p:ext uri="{BB962C8B-B14F-4D97-AF65-F5344CB8AC3E}">
        <p14:creationId xmlns:p14="http://schemas.microsoft.com/office/powerpoint/2010/main" val="4404118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5" name="Picture 7" descr="C0-HD-BTM.png">
            <a:extLst>
              <a:ext uri="{FF2B5EF4-FFF2-40B4-BE49-F238E27FC236}">
                <a16:creationId xmlns:a16="http://schemas.microsoft.com/office/drawing/2014/main" id="{2E4F526D-9576-4BE4-8314-92B7866681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FC5A002-6BC6-425F-905A-ED1AD50AE4BB}"/>
              </a:ext>
            </a:extLst>
          </p:cNvPr>
          <p:cNvSpPr txBox="1"/>
          <p:nvPr/>
        </p:nvSpPr>
        <p:spPr>
          <a:xfrm>
            <a:off x="476250" y="93345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effectLst/>
                <a:latin typeface="+mn-lt"/>
              </a:rPr>
              <a:t>“</a:t>
            </a:r>
          </a:p>
        </p:txBody>
      </p:sp>
      <p:sp>
        <p:nvSpPr>
          <p:cNvPr id="7" name="TextBox 6">
            <a:extLst>
              <a:ext uri="{FF2B5EF4-FFF2-40B4-BE49-F238E27FC236}">
                <a16:creationId xmlns:a16="http://schemas.microsoft.com/office/drawing/2014/main" id="{9D5AF321-0449-4421-9EA8-8E6B246E7DAF}"/>
              </a:ext>
            </a:extLst>
          </p:cNvPr>
          <p:cNvSpPr txBox="1"/>
          <p:nvPr/>
        </p:nvSpPr>
        <p:spPr>
          <a:xfrm>
            <a:off x="10983913" y="2701925"/>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p>
        </p:txBody>
      </p:sp>
      <p:sp>
        <p:nvSpPr>
          <p:cNvPr id="2" name="Title 1"/>
          <p:cNvSpPr>
            <a:spLocks noGrp="1"/>
          </p:cNvSpPr>
          <p:nvPr>
            <p:ph type="title"/>
          </p:nvPr>
        </p:nvSpPr>
        <p:spPr>
          <a:xfrm>
            <a:off x="1024467" y="753533"/>
            <a:ext cx="10151533" cy="2604495"/>
          </a:xfrm>
        </p:spPr>
        <p:txBody>
          <a:bodyP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4">
            <a:extLst>
              <a:ext uri="{FF2B5EF4-FFF2-40B4-BE49-F238E27FC236}">
                <a16:creationId xmlns:a16="http://schemas.microsoft.com/office/drawing/2014/main" id="{0FD30CBF-C40D-4BC3-8B2B-C808494313F7}"/>
              </a:ext>
            </a:extLst>
          </p:cNvPr>
          <p:cNvSpPr>
            <a:spLocks noGrp="1"/>
          </p:cNvSpPr>
          <p:nvPr>
            <p:ph type="dt" sz="half" idx="14"/>
          </p:nvPr>
        </p:nvSpPr>
        <p:spPr>
          <a:xfrm>
            <a:off x="7813675" y="381000"/>
            <a:ext cx="2911475" cy="365125"/>
          </a:xfrm>
        </p:spPr>
        <p:txBody>
          <a:bodyPr/>
          <a:lstStyle>
            <a:lvl1pPr algn="r">
              <a:defRPr/>
            </a:lvl1pPr>
          </a:lstStyle>
          <a:p>
            <a:pPr>
              <a:defRPr/>
            </a:pPr>
            <a:fld id="{AAC4842D-4879-4DF8-81A1-11C1B1CDD0A7}" type="datetime9">
              <a:rPr lang="en-US" smtClean="0"/>
              <a:t>7/2/2022 7:39:06 PM</a:t>
            </a:fld>
            <a:endParaRPr lang="en-US"/>
          </a:p>
        </p:txBody>
      </p:sp>
      <p:sp>
        <p:nvSpPr>
          <p:cNvPr id="9" name="Footer Placeholder 5">
            <a:extLst>
              <a:ext uri="{FF2B5EF4-FFF2-40B4-BE49-F238E27FC236}">
                <a16:creationId xmlns:a16="http://schemas.microsoft.com/office/drawing/2014/main" id="{1C9263F9-33EE-43FC-9263-DF8EAEA621AB}"/>
              </a:ext>
            </a:extLst>
          </p:cNvPr>
          <p:cNvSpPr>
            <a:spLocks noGrp="1"/>
          </p:cNvSpPr>
          <p:nvPr>
            <p:ph type="ftr" sz="quarter" idx="15"/>
          </p:nvPr>
        </p:nvSpPr>
        <p:spPr>
          <a:xfrm>
            <a:off x="685800" y="379413"/>
            <a:ext cx="6991350" cy="365125"/>
          </a:xfrm>
        </p:spPr>
        <p:txBody>
          <a:bodyPr/>
          <a:lstStyle>
            <a:lvl1pPr>
              <a:defRPr/>
            </a:lvl1pPr>
          </a:lstStyle>
          <a:p>
            <a:pPr>
              <a:defRPr/>
            </a:pPr>
            <a:r>
              <a:rPr lang="en-US"/>
              <a:t>HyGraDe 2022 - Catania</a:t>
            </a:r>
          </a:p>
        </p:txBody>
      </p:sp>
      <p:sp>
        <p:nvSpPr>
          <p:cNvPr id="10" name="Slide Number Placeholder 6">
            <a:extLst>
              <a:ext uri="{FF2B5EF4-FFF2-40B4-BE49-F238E27FC236}">
                <a16:creationId xmlns:a16="http://schemas.microsoft.com/office/drawing/2014/main" id="{2E79B731-E19A-4A6D-9D36-DE48C0BF3E7A}"/>
              </a:ext>
            </a:extLst>
          </p:cNvPr>
          <p:cNvSpPr>
            <a:spLocks noGrp="1"/>
          </p:cNvSpPr>
          <p:nvPr>
            <p:ph type="sldNum" sz="quarter" idx="16"/>
          </p:nvPr>
        </p:nvSpPr>
        <p:spPr>
          <a:xfrm>
            <a:off x="10861675" y="381000"/>
            <a:ext cx="644525" cy="365125"/>
          </a:xfrm>
        </p:spPr>
        <p:txBody>
          <a:bodyPr/>
          <a:lstStyle>
            <a:lvl1pPr>
              <a:defRPr/>
            </a:lvl1pPr>
          </a:lstStyle>
          <a:p>
            <a:fld id="{A5BB2CDB-4E5D-4A99-98DB-08B6F4949D35}" type="slidenum">
              <a:rPr lang="en-US" altLang="en-US"/>
              <a:pPr/>
              <a:t>‹#›</a:t>
            </a:fld>
            <a:endParaRPr lang="en-US" altLang="en-US"/>
          </a:p>
        </p:txBody>
      </p:sp>
    </p:spTree>
    <p:extLst>
      <p:ext uri="{BB962C8B-B14F-4D97-AF65-F5344CB8AC3E}">
        <p14:creationId xmlns:p14="http://schemas.microsoft.com/office/powerpoint/2010/main" val="33633873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5" name="Picture 7" descr="C0-HD-BTM.png">
            <a:extLst>
              <a:ext uri="{FF2B5EF4-FFF2-40B4-BE49-F238E27FC236}">
                <a16:creationId xmlns:a16="http://schemas.microsoft.com/office/drawing/2014/main" id="{C59600D9-720F-4634-B30F-48E15024EE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Date Placeholder 4">
            <a:extLst>
              <a:ext uri="{FF2B5EF4-FFF2-40B4-BE49-F238E27FC236}">
                <a16:creationId xmlns:a16="http://schemas.microsoft.com/office/drawing/2014/main" id="{1E2FF8A1-2A86-4138-A57A-E6DF8F06BDDF}"/>
              </a:ext>
            </a:extLst>
          </p:cNvPr>
          <p:cNvSpPr>
            <a:spLocks noGrp="1"/>
          </p:cNvSpPr>
          <p:nvPr>
            <p:ph type="dt" sz="half" idx="10"/>
          </p:nvPr>
        </p:nvSpPr>
        <p:spPr>
          <a:xfrm>
            <a:off x="7813675" y="379413"/>
            <a:ext cx="2911475" cy="365125"/>
          </a:xfrm>
        </p:spPr>
        <p:txBody>
          <a:bodyPr/>
          <a:lstStyle>
            <a:lvl1pPr algn="r">
              <a:defRPr/>
            </a:lvl1pPr>
          </a:lstStyle>
          <a:p>
            <a:pPr>
              <a:defRPr/>
            </a:pPr>
            <a:fld id="{FF929A3F-1DBC-426C-A56F-16AEB9825FE0}" type="datetime9">
              <a:rPr lang="en-US" smtClean="0"/>
              <a:t>7/2/2022 7:39:06 PM</a:t>
            </a:fld>
            <a:endParaRPr lang="en-US"/>
          </a:p>
        </p:txBody>
      </p:sp>
      <p:sp>
        <p:nvSpPr>
          <p:cNvPr id="7" name="Footer Placeholder 5">
            <a:extLst>
              <a:ext uri="{FF2B5EF4-FFF2-40B4-BE49-F238E27FC236}">
                <a16:creationId xmlns:a16="http://schemas.microsoft.com/office/drawing/2014/main" id="{04AC2FC5-0CD6-4AC9-AAF2-A7A0C3CE4B7D}"/>
              </a:ext>
            </a:extLst>
          </p:cNvPr>
          <p:cNvSpPr>
            <a:spLocks noGrp="1"/>
          </p:cNvSpPr>
          <p:nvPr>
            <p:ph type="ftr" sz="quarter" idx="11"/>
          </p:nvPr>
        </p:nvSpPr>
        <p:spPr>
          <a:xfrm>
            <a:off x="685800" y="379413"/>
            <a:ext cx="6991350" cy="365125"/>
          </a:xfrm>
        </p:spPr>
        <p:txBody>
          <a:bodyPr/>
          <a:lstStyle>
            <a:lvl1pPr>
              <a:defRPr/>
            </a:lvl1pPr>
          </a:lstStyle>
          <a:p>
            <a:pPr>
              <a:defRPr/>
            </a:pPr>
            <a:r>
              <a:rPr lang="en-US"/>
              <a:t>HyGraDe 2022 - Catania</a:t>
            </a:r>
          </a:p>
        </p:txBody>
      </p:sp>
      <p:sp>
        <p:nvSpPr>
          <p:cNvPr id="8" name="Slide Number Placeholder 6">
            <a:extLst>
              <a:ext uri="{FF2B5EF4-FFF2-40B4-BE49-F238E27FC236}">
                <a16:creationId xmlns:a16="http://schemas.microsoft.com/office/drawing/2014/main" id="{AD614621-9D3E-4FA7-B48C-5235AC175203}"/>
              </a:ext>
            </a:extLst>
          </p:cNvPr>
          <p:cNvSpPr>
            <a:spLocks noGrp="1"/>
          </p:cNvSpPr>
          <p:nvPr>
            <p:ph type="sldNum" sz="quarter" idx="12"/>
          </p:nvPr>
        </p:nvSpPr>
        <p:spPr>
          <a:xfrm>
            <a:off x="10861675" y="381000"/>
            <a:ext cx="644525" cy="365125"/>
          </a:xfrm>
        </p:spPr>
        <p:txBody>
          <a:bodyPr/>
          <a:lstStyle>
            <a:lvl1pPr>
              <a:defRPr/>
            </a:lvl1pPr>
          </a:lstStyle>
          <a:p>
            <a:fld id="{D662B9C5-3389-479F-AD54-CE1F6F17D981}" type="slidenum">
              <a:rPr lang="en-US" altLang="en-US"/>
              <a:pPr/>
              <a:t>‹#›</a:t>
            </a:fld>
            <a:endParaRPr lang="en-US" altLang="en-US"/>
          </a:p>
        </p:txBody>
      </p:sp>
    </p:spTree>
    <p:extLst>
      <p:ext uri="{BB962C8B-B14F-4D97-AF65-F5344CB8AC3E}">
        <p14:creationId xmlns:p14="http://schemas.microsoft.com/office/powerpoint/2010/main" val="29241282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3" name="Date Placeholder 3">
            <a:extLst>
              <a:ext uri="{FF2B5EF4-FFF2-40B4-BE49-F238E27FC236}">
                <a16:creationId xmlns:a16="http://schemas.microsoft.com/office/drawing/2014/main" id="{5C59B3E5-CFF8-40BC-A931-40C2CE324E4E}"/>
              </a:ext>
            </a:extLst>
          </p:cNvPr>
          <p:cNvSpPr>
            <a:spLocks noGrp="1"/>
          </p:cNvSpPr>
          <p:nvPr>
            <p:ph type="dt" sz="half" idx="18"/>
          </p:nvPr>
        </p:nvSpPr>
        <p:spPr/>
        <p:txBody>
          <a:bodyPr/>
          <a:lstStyle>
            <a:lvl1pPr>
              <a:defRPr/>
            </a:lvl1pPr>
          </a:lstStyle>
          <a:p>
            <a:pPr>
              <a:defRPr/>
            </a:pPr>
            <a:fld id="{A2D5F955-9D5D-4828-A806-A7187010CBAF}" type="datetime9">
              <a:rPr lang="en-US" smtClean="0"/>
              <a:t>7/2/2022 7:39:06 PM</a:t>
            </a:fld>
            <a:endParaRPr lang="en-US"/>
          </a:p>
        </p:txBody>
      </p:sp>
      <p:sp>
        <p:nvSpPr>
          <p:cNvPr id="14" name="Footer Placeholder 4">
            <a:extLst>
              <a:ext uri="{FF2B5EF4-FFF2-40B4-BE49-F238E27FC236}">
                <a16:creationId xmlns:a16="http://schemas.microsoft.com/office/drawing/2014/main" id="{543254D6-B67A-463A-A91D-8DF5C704C465}"/>
              </a:ext>
            </a:extLst>
          </p:cNvPr>
          <p:cNvSpPr>
            <a:spLocks noGrp="1"/>
          </p:cNvSpPr>
          <p:nvPr>
            <p:ph type="ftr" sz="quarter" idx="19"/>
          </p:nvPr>
        </p:nvSpPr>
        <p:spPr/>
        <p:txBody>
          <a:bodyPr/>
          <a:lstStyle>
            <a:lvl1pPr>
              <a:defRPr/>
            </a:lvl1pPr>
          </a:lstStyle>
          <a:p>
            <a:pPr>
              <a:defRPr/>
            </a:pPr>
            <a:r>
              <a:rPr lang="en-US"/>
              <a:t>HyGraDe 2022 - Catania</a:t>
            </a:r>
          </a:p>
        </p:txBody>
      </p:sp>
      <p:sp>
        <p:nvSpPr>
          <p:cNvPr id="16" name="Slide Number Placeholder 5">
            <a:extLst>
              <a:ext uri="{FF2B5EF4-FFF2-40B4-BE49-F238E27FC236}">
                <a16:creationId xmlns:a16="http://schemas.microsoft.com/office/drawing/2014/main" id="{C204B94F-5A87-42AD-A4AC-A88E6E8ECF7D}"/>
              </a:ext>
            </a:extLst>
          </p:cNvPr>
          <p:cNvSpPr>
            <a:spLocks noGrp="1"/>
          </p:cNvSpPr>
          <p:nvPr>
            <p:ph type="sldNum" sz="quarter" idx="20"/>
          </p:nvPr>
        </p:nvSpPr>
        <p:spPr/>
        <p:txBody>
          <a:bodyPr/>
          <a:lstStyle>
            <a:lvl1pPr>
              <a:defRPr/>
            </a:lvl1pPr>
          </a:lstStyle>
          <a:p>
            <a:fld id="{448A71C2-53A2-4D40-98AF-D8381A40C50C}" type="slidenum">
              <a:rPr lang="en-US" altLang="en-US"/>
              <a:pPr/>
              <a:t>‹#›</a:t>
            </a:fld>
            <a:endParaRPr lang="en-US" altLang="en-US"/>
          </a:p>
        </p:txBody>
      </p:sp>
    </p:spTree>
    <p:extLst>
      <p:ext uri="{BB962C8B-B14F-4D97-AF65-F5344CB8AC3E}">
        <p14:creationId xmlns:p14="http://schemas.microsoft.com/office/powerpoint/2010/main" val="20564292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688618" y="4873764"/>
            <a:ext cx="3451582" cy="1344921"/>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4374264" y="4873763"/>
            <a:ext cx="3448935" cy="1344921"/>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8049731" y="4873761"/>
            <a:ext cx="3452445" cy="1344921"/>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3">
            <a:extLst>
              <a:ext uri="{FF2B5EF4-FFF2-40B4-BE49-F238E27FC236}">
                <a16:creationId xmlns:a16="http://schemas.microsoft.com/office/drawing/2014/main" id="{C2F3A841-F6F5-45EB-9B94-4E263E9711A5}"/>
              </a:ext>
            </a:extLst>
          </p:cNvPr>
          <p:cNvSpPr>
            <a:spLocks noGrp="1"/>
          </p:cNvSpPr>
          <p:nvPr>
            <p:ph type="dt" sz="half" idx="23"/>
          </p:nvPr>
        </p:nvSpPr>
        <p:spPr/>
        <p:txBody>
          <a:bodyPr/>
          <a:lstStyle>
            <a:lvl1pPr>
              <a:defRPr/>
            </a:lvl1pPr>
          </a:lstStyle>
          <a:p>
            <a:pPr>
              <a:defRPr/>
            </a:pPr>
            <a:fld id="{0846C390-405D-4205-8E47-9EE2A0552D2B}" type="datetime9">
              <a:rPr lang="en-US" smtClean="0"/>
              <a:t>7/2/2022 7:39:06 PM</a:t>
            </a:fld>
            <a:endParaRPr lang="en-US"/>
          </a:p>
        </p:txBody>
      </p:sp>
      <p:sp>
        <p:nvSpPr>
          <p:cNvPr id="13" name="Footer Placeholder 4">
            <a:extLst>
              <a:ext uri="{FF2B5EF4-FFF2-40B4-BE49-F238E27FC236}">
                <a16:creationId xmlns:a16="http://schemas.microsoft.com/office/drawing/2014/main" id="{B7C49378-A6E6-4ACD-8920-8723018083E8}"/>
              </a:ext>
            </a:extLst>
          </p:cNvPr>
          <p:cNvSpPr>
            <a:spLocks noGrp="1"/>
          </p:cNvSpPr>
          <p:nvPr>
            <p:ph type="ftr" sz="quarter" idx="24"/>
          </p:nvPr>
        </p:nvSpPr>
        <p:spPr/>
        <p:txBody>
          <a:bodyPr/>
          <a:lstStyle>
            <a:lvl1pPr>
              <a:defRPr/>
            </a:lvl1pPr>
          </a:lstStyle>
          <a:p>
            <a:pPr>
              <a:defRPr/>
            </a:pPr>
            <a:r>
              <a:rPr lang="en-US"/>
              <a:t>HyGraDe 2022 - Catania</a:t>
            </a:r>
          </a:p>
        </p:txBody>
      </p:sp>
      <p:sp>
        <p:nvSpPr>
          <p:cNvPr id="14" name="Slide Number Placeholder 5">
            <a:extLst>
              <a:ext uri="{FF2B5EF4-FFF2-40B4-BE49-F238E27FC236}">
                <a16:creationId xmlns:a16="http://schemas.microsoft.com/office/drawing/2014/main" id="{1176A1BE-F4C2-4E68-9091-46E7998723DF}"/>
              </a:ext>
            </a:extLst>
          </p:cNvPr>
          <p:cNvSpPr>
            <a:spLocks noGrp="1"/>
          </p:cNvSpPr>
          <p:nvPr>
            <p:ph type="sldNum" sz="quarter" idx="25"/>
          </p:nvPr>
        </p:nvSpPr>
        <p:spPr/>
        <p:txBody>
          <a:bodyPr/>
          <a:lstStyle>
            <a:lvl1pPr>
              <a:defRPr/>
            </a:lvl1pPr>
          </a:lstStyle>
          <a:p>
            <a:fld id="{16663E8C-8D52-4FF2-9201-258F652F4C0A}" type="slidenum">
              <a:rPr lang="en-US" altLang="en-US"/>
              <a:pPr/>
              <a:t>‹#›</a:t>
            </a:fld>
            <a:endParaRPr lang="en-US" altLang="en-US"/>
          </a:p>
        </p:txBody>
      </p:sp>
    </p:spTree>
    <p:extLst>
      <p:ext uri="{BB962C8B-B14F-4D97-AF65-F5344CB8AC3E}">
        <p14:creationId xmlns:p14="http://schemas.microsoft.com/office/powerpoint/2010/main" val="26942861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BB3923C-D72B-4A90-9BA6-75477387C87F}"/>
              </a:ext>
            </a:extLst>
          </p:cNvPr>
          <p:cNvSpPr>
            <a:spLocks noGrp="1"/>
          </p:cNvSpPr>
          <p:nvPr>
            <p:ph type="dt" sz="half" idx="10"/>
          </p:nvPr>
        </p:nvSpPr>
        <p:spPr/>
        <p:txBody>
          <a:bodyPr/>
          <a:lstStyle>
            <a:lvl1pPr>
              <a:defRPr/>
            </a:lvl1pPr>
          </a:lstStyle>
          <a:p>
            <a:pPr>
              <a:defRPr/>
            </a:pPr>
            <a:fld id="{9199365F-6ACF-4153-8841-BE81DF82125D}" type="datetime9">
              <a:rPr lang="en-US" smtClean="0"/>
              <a:t>7/2/2022 7:39:06 PM</a:t>
            </a:fld>
            <a:endParaRPr lang="en-US"/>
          </a:p>
        </p:txBody>
      </p:sp>
      <p:sp>
        <p:nvSpPr>
          <p:cNvPr id="5" name="Footer Placeholder 4">
            <a:extLst>
              <a:ext uri="{FF2B5EF4-FFF2-40B4-BE49-F238E27FC236}">
                <a16:creationId xmlns:a16="http://schemas.microsoft.com/office/drawing/2014/main" id="{C1F5349B-1CB1-490F-BA19-69FC79773D06}"/>
              </a:ext>
            </a:extLst>
          </p:cNvPr>
          <p:cNvSpPr>
            <a:spLocks noGrp="1"/>
          </p:cNvSpPr>
          <p:nvPr>
            <p:ph type="ftr" sz="quarter" idx="11"/>
          </p:nvPr>
        </p:nvSpPr>
        <p:spPr/>
        <p:txBody>
          <a:bodyPr/>
          <a:lstStyle>
            <a:lvl1pPr>
              <a:defRPr/>
            </a:lvl1pPr>
          </a:lstStyle>
          <a:p>
            <a:pPr>
              <a:defRPr/>
            </a:pPr>
            <a:r>
              <a:rPr lang="en-US"/>
              <a:t>HyGraDe 2022 - Catania</a:t>
            </a:r>
          </a:p>
        </p:txBody>
      </p:sp>
      <p:sp>
        <p:nvSpPr>
          <p:cNvPr id="6" name="Slide Number Placeholder 5">
            <a:extLst>
              <a:ext uri="{FF2B5EF4-FFF2-40B4-BE49-F238E27FC236}">
                <a16:creationId xmlns:a16="http://schemas.microsoft.com/office/drawing/2014/main" id="{55992BBF-A3BE-4254-BC38-42CE102846C1}"/>
              </a:ext>
            </a:extLst>
          </p:cNvPr>
          <p:cNvSpPr>
            <a:spLocks noGrp="1"/>
          </p:cNvSpPr>
          <p:nvPr>
            <p:ph type="sldNum" sz="quarter" idx="12"/>
          </p:nvPr>
        </p:nvSpPr>
        <p:spPr/>
        <p:txBody>
          <a:bodyPr/>
          <a:lstStyle>
            <a:lvl1pPr>
              <a:defRPr/>
            </a:lvl1pPr>
          </a:lstStyle>
          <a:p>
            <a:fld id="{96D6102A-1D7D-4D7A-B05C-0372EA9C00A1}" type="slidenum">
              <a:rPr lang="en-US" altLang="en-US"/>
              <a:pPr/>
              <a:t>‹#›</a:t>
            </a:fld>
            <a:endParaRPr lang="en-US" altLang="en-US"/>
          </a:p>
        </p:txBody>
      </p:sp>
    </p:spTree>
    <p:extLst>
      <p:ext uri="{BB962C8B-B14F-4D97-AF65-F5344CB8AC3E}">
        <p14:creationId xmlns:p14="http://schemas.microsoft.com/office/powerpoint/2010/main" val="5487541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7" descr="C0-HD-BTM.png">
            <a:extLst>
              <a:ext uri="{FF2B5EF4-FFF2-40B4-BE49-F238E27FC236}">
                <a16:creationId xmlns:a16="http://schemas.microsoft.com/office/drawing/2014/main" id="{7A8C254B-A91C-4D45-BD94-2E3D4390AA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63F7E555-7665-47E5-AC92-2C1AD1CD5F8E}"/>
              </a:ext>
            </a:extLst>
          </p:cNvPr>
          <p:cNvSpPr>
            <a:spLocks noGrp="1"/>
          </p:cNvSpPr>
          <p:nvPr>
            <p:ph type="dt" sz="half" idx="10"/>
          </p:nvPr>
        </p:nvSpPr>
        <p:spPr>
          <a:xfrm>
            <a:off x="7813675" y="379413"/>
            <a:ext cx="2911475" cy="365125"/>
          </a:xfrm>
        </p:spPr>
        <p:txBody>
          <a:bodyPr/>
          <a:lstStyle>
            <a:lvl1pPr algn="r">
              <a:defRPr/>
            </a:lvl1pPr>
          </a:lstStyle>
          <a:p>
            <a:pPr>
              <a:defRPr/>
            </a:pPr>
            <a:fld id="{05CFB869-DCC5-44C9-BF92-85B6F1EC5A69}" type="datetime9">
              <a:rPr lang="en-US" smtClean="0"/>
              <a:t>7/2/2022 7:39:06 PM</a:t>
            </a:fld>
            <a:endParaRPr lang="en-US"/>
          </a:p>
        </p:txBody>
      </p:sp>
      <p:sp>
        <p:nvSpPr>
          <p:cNvPr id="6" name="Footer Placeholder 4">
            <a:extLst>
              <a:ext uri="{FF2B5EF4-FFF2-40B4-BE49-F238E27FC236}">
                <a16:creationId xmlns:a16="http://schemas.microsoft.com/office/drawing/2014/main" id="{AD0EF23B-9E7A-4E90-ABED-AAC4200B7803}"/>
              </a:ext>
            </a:extLst>
          </p:cNvPr>
          <p:cNvSpPr>
            <a:spLocks noGrp="1"/>
          </p:cNvSpPr>
          <p:nvPr>
            <p:ph type="ftr" sz="quarter" idx="11"/>
          </p:nvPr>
        </p:nvSpPr>
        <p:spPr>
          <a:xfrm>
            <a:off x="685800" y="381000"/>
            <a:ext cx="6991350" cy="365125"/>
          </a:xfrm>
        </p:spPr>
        <p:txBody>
          <a:bodyPr/>
          <a:lstStyle>
            <a:lvl1pPr>
              <a:defRPr/>
            </a:lvl1pPr>
          </a:lstStyle>
          <a:p>
            <a:pPr>
              <a:defRPr/>
            </a:pPr>
            <a:r>
              <a:rPr lang="en-US"/>
              <a:t>HyGraDe 2022 - Catania</a:t>
            </a:r>
          </a:p>
        </p:txBody>
      </p:sp>
      <p:sp>
        <p:nvSpPr>
          <p:cNvPr id="7" name="Slide Number Placeholder 5">
            <a:extLst>
              <a:ext uri="{FF2B5EF4-FFF2-40B4-BE49-F238E27FC236}">
                <a16:creationId xmlns:a16="http://schemas.microsoft.com/office/drawing/2014/main" id="{FA5519C8-E116-484B-A718-E9AFE70CEFE0}"/>
              </a:ext>
            </a:extLst>
          </p:cNvPr>
          <p:cNvSpPr>
            <a:spLocks noGrp="1"/>
          </p:cNvSpPr>
          <p:nvPr>
            <p:ph type="sldNum" sz="quarter" idx="12"/>
          </p:nvPr>
        </p:nvSpPr>
        <p:spPr>
          <a:xfrm>
            <a:off x="10861675" y="381000"/>
            <a:ext cx="644525" cy="365125"/>
          </a:xfrm>
        </p:spPr>
        <p:txBody>
          <a:bodyPr/>
          <a:lstStyle>
            <a:lvl1pPr>
              <a:defRPr/>
            </a:lvl1pPr>
          </a:lstStyle>
          <a:p>
            <a:fld id="{C2B08569-CD47-4090-B305-B5D941CE4799}" type="slidenum">
              <a:rPr lang="en-US" altLang="en-US"/>
              <a:pPr/>
              <a:t>‹#›</a:t>
            </a:fld>
            <a:endParaRPr lang="en-US" altLang="en-US"/>
          </a:p>
        </p:txBody>
      </p:sp>
    </p:spTree>
    <p:extLst>
      <p:ext uri="{BB962C8B-B14F-4D97-AF65-F5344CB8AC3E}">
        <p14:creationId xmlns:p14="http://schemas.microsoft.com/office/powerpoint/2010/main" val="10498116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8F7BE16-36A8-41E6-B11B-AE5E5F882F4E}"/>
              </a:ext>
            </a:extLst>
          </p:cNvPr>
          <p:cNvSpPr>
            <a:spLocks noGrp="1"/>
          </p:cNvSpPr>
          <p:nvPr>
            <p:ph type="dt" sz="half" idx="10"/>
          </p:nvPr>
        </p:nvSpPr>
        <p:spPr/>
        <p:txBody>
          <a:bodyPr/>
          <a:lstStyle>
            <a:lvl1pPr>
              <a:defRPr/>
            </a:lvl1pPr>
          </a:lstStyle>
          <a:p>
            <a:pPr>
              <a:defRPr/>
            </a:pPr>
            <a:fld id="{5799666B-B64E-4F41-BB7F-0833B04E3D84}" type="datetime9">
              <a:rPr lang="en-US" smtClean="0"/>
              <a:t>7/2/2022 7:39:06 PM</a:t>
            </a:fld>
            <a:endParaRPr lang="en-US"/>
          </a:p>
        </p:txBody>
      </p:sp>
      <p:sp>
        <p:nvSpPr>
          <p:cNvPr id="5" name="Footer Placeholder 4">
            <a:extLst>
              <a:ext uri="{FF2B5EF4-FFF2-40B4-BE49-F238E27FC236}">
                <a16:creationId xmlns:a16="http://schemas.microsoft.com/office/drawing/2014/main" id="{39DC7937-62C7-4516-A41E-D1D262B31358}"/>
              </a:ext>
            </a:extLst>
          </p:cNvPr>
          <p:cNvSpPr>
            <a:spLocks noGrp="1"/>
          </p:cNvSpPr>
          <p:nvPr>
            <p:ph type="ftr" sz="quarter" idx="11"/>
          </p:nvPr>
        </p:nvSpPr>
        <p:spPr/>
        <p:txBody>
          <a:bodyPr/>
          <a:lstStyle>
            <a:lvl1pPr>
              <a:defRPr/>
            </a:lvl1pPr>
          </a:lstStyle>
          <a:p>
            <a:pPr>
              <a:defRPr/>
            </a:pPr>
            <a:r>
              <a:rPr lang="en-US"/>
              <a:t>HyGraDe 2022 - Catania</a:t>
            </a:r>
          </a:p>
        </p:txBody>
      </p:sp>
      <p:sp>
        <p:nvSpPr>
          <p:cNvPr id="6" name="Slide Number Placeholder 5">
            <a:extLst>
              <a:ext uri="{FF2B5EF4-FFF2-40B4-BE49-F238E27FC236}">
                <a16:creationId xmlns:a16="http://schemas.microsoft.com/office/drawing/2014/main" id="{F97BF150-65C2-4B01-AE63-6783B0021A6E}"/>
              </a:ext>
            </a:extLst>
          </p:cNvPr>
          <p:cNvSpPr>
            <a:spLocks noGrp="1"/>
          </p:cNvSpPr>
          <p:nvPr>
            <p:ph type="sldNum" sz="quarter" idx="12"/>
          </p:nvPr>
        </p:nvSpPr>
        <p:spPr/>
        <p:txBody>
          <a:bodyPr/>
          <a:lstStyle>
            <a:lvl1pPr>
              <a:defRPr/>
            </a:lvl1pPr>
          </a:lstStyle>
          <a:p>
            <a:fld id="{1273E001-130A-4382-97C2-B7B20AFB951A}" type="slidenum">
              <a:rPr lang="en-US" altLang="en-US"/>
              <a:pPr/>
              <a:t>‹#›</a:t>
            </a:fld>
            <a:endParaRPr lang="en-US" altLang="en-US"/>
          </a:p>
        </p:txBody>
      </p:sp>
    </p:spTree>
    <p:extLst>
      <p:ext uri="{BB962C8B-B14F-4D97-AF65-F5344CB8AC3E}">
        <p14:creationId xmlns:p14="http://schemas.microsoft.com/office/powerpoint/2010/main" val="18597868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7" descr="C0-HD-BTM.png">
            <a:extLst>
              <a:ext uri="{FF2B5EF4-FFF2-40B4-BE49-F238E27FC236}">
                <a16:creationId xmlns:a16="http://schemas.microsoft.com/office/drawing/2014/main" id="{99383FD2-0779-4804-99DB-3288E15307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753533"/>
            <a:ext cx="10820399" cy="2801935"/>
          </a:xfrm>
        </p:spPr>
        <p:txBody>
          <a:bodyPr anchor="b"/>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id="{A8AD53D1-826D-463E-94A3-EB8AD0B9A846}"/>
              </a:ext>
            </a:extLst>
          </p:cNvPr>
          <p:cNvSpPr>
            <a:spLocks noGrp="1"/>
          </p:cNvSpPr>
          <p:nvPr>
            <p:ph type="dt" sz="half" idx="10"/>
          </p:nvPr>
        </p:nvSpPr>
        <p:spPr>
          <a:xfrm>
            <a:off x="7813675" y="381000"/>
            <a:ext cx="2911475" cy="365125"/>
          </a:xfrm>
        </p:spPr>
        <p:txBody>
          <a:bodyPr/>
          <a:lstStyle>
            <a:lvl1pPr algn="r">
              <a:defRPr/>
            </a:lvl1pPr>
          </a:lstStyle>
          <a:p>
            <a:pPr>
              <a:defRPr/>
            </a:pPr>
            <a:fld id="{3B98EF81-236E-4F62-9D34-9239DC9DFDB1}" type="datetime9">
              <a:rPr lang="en-US" smtClean="0"/>
              <a:t>7/2/2022 7:39:06 PM</a:t>
            </a:fld>
            <a:endParaRPr lang="en-US"/>
          </a:p>
        </p:txBody>
      </p:sp>
      <p:sp>
        <p:nvSpPr>
          <p:cNvPr id="6" name="Footer Placeholder 4">
            <a:extLst>
              <a:ext uri="{FF2B5EF4-FFF2-40B4-BE49-F238E27FC236}">
                <a16:creationId xmlns:a16="http://schemas.microsoft.com/office/drawing/2014/main" id="{6D3BAEF5-1B5C-4DF1-8424-887860925AC1}"/>
              </a:ext>
            </a:extLst>
          </p:cNvPr>
          <p:cNvSpPr>
            <a:spLocks noGrp="1"/>
          </p:cNvSpPr>
          <p:nvPr>
            <p:ph type="ftr" sz="quarter" idx="11"/>
          </p:nvPr>
        </p:nvSpPr>
        <p:spPr>
          <a:xfrm>
            <a:off x="685800" y="381000"/>
            <a:ext cx="6991350" cy="363538"/>
          </a:xfrm>
        </p:spPr>
        <p:txBody>
          <a:bodyPr/>
          <a:lstStyle>
            <a:lvl1pPr>
              <a:defRPr/>
            </a:lvl1pPr>
          </a:lstStyle>
          <a:p>
            <a:pPr>
              <a:defRPr/>
            </a:pPr>
            <a:r>
              <a:rPr lang="en-US"/>
              <a:t>HyGraDe 2022 - Catania</a:t>
            </a:r>
          </a:p>
        </p:txBody>
      </p:sp>
      <p:sp>
        <p:nvSpPr>
          <p:cNvPr id="7" name="Slide Number Placeholder 5">
            <a:extLst>
              <a:ext uri="{FF2B5EF4-FFF2-40B4-BE49-F238E27FC236}">
                <a16:creationId xmlns:a16="http://schemas.microsoft.com/office/drawing/2014/main" id="{CA796526-045C-4911-92CA-4C4E45547E6A}"/>
              </a:ext>
            </a:extLst>
          </p:cNvPr>
          <p:cNvSpPr>
            <a:spLocks noGrp="1"/>
          </p:cNvSpPr>
          <p:nvPr>
            <p:ph type="sldNum" sz="quarter" idx="12"/>
          </p:nvPr>
        </p:nvSpPr>
        <p:spPr>
          <a:xfrm>
            <a:off x="10861675" y="381000"/>
            <a:ext cx="644525" cy="365125"/>
          </a:xfrm>
        </p:spPr>
        <p:txBody>
          <a:bodyPr/>
          <a:lstStyle>
            <a:lvl1pPr>
              <a:defRPr/>
            </a:lvl1pPr>
          </a:lstStyle>
          <a:p>
            <a:fld id="{177433EB-349A-4BC9-B2D2-C00EB545737C}" type="slidenum">
              <a:rPr lang="en-US" altLang="en-US"/>
              <a:pPr/>
              <a:t>‹#›</a:t>
            </a:fld>
            <a:endParaRPr lang="en-US" altLang="en-US"/>
          </a:p>
        </p:txBody>
      </p:sp>
    </p:spTree>
    <p:extLst>
      <p:ext uri="{BB962C8B-B14F-4D97-AF65-F5344CB8AC3E}">
        <p14:creationId xmlns:p14="http://schemas.microsoft.com/office/powerpoint/2010/main" val="27821767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CD8935BE-8E52-48F8-9F66-531BD4ED3452}"/>
              </a:ext>
            </a:extLst>
          </p:cNvPr>
          <p:cNvSpPr>
            <a:spLocks noGrp="1"/>
          </p:cNvSpPr>
          <p:nvPr>
            <p:ph type="dt" sz="half" idx="10"/>
          </p:nvPr>
        </p:nvSpPr>
        <p:spPr/>
        <p:txBody>
          <a:bodyPr/>
          <a:lstStyle>
            <a:lvl1pPr>
              <a:defRPr/>
            </a:lvl1pPr>
          </a:lstStyle>
          <a:p>
            <a:pPr>
              <a:defRPr/>
            </a:pPr>
            <a:fld id="{29ED41F0-747D-4BEC-A3FB-8276C1635F8B}" type="datetime9">
              <a:rPr lang="en-US" smtClean="0"/>
              <a:t>7/2/2022 7:39:06 PM</a:t>
            </a:fld>
            <a:endParaRPr lang="en-US"/>
          </a:p>
        </p:txBody>
      </p:sp>
      <p:sp>
        <p:nvSpPr>
          <p:cNvPr id="6" name="Footer Placeholder 4">
            <a:extLst>
              <a:ext uri="{FF2B5EF4-FFF2-40B4-BE49-F238E27FC236}">
                <a16:creationId xmlns:a16="http://schemas.microsoft.com/office/drawing/2014/main" id="{01849509-EEF9-4B8B-9DB5-80D697EB7C70}"/>
              </a:ext>
            </a:extLst>
          </p:cNvPr>
          <p:cNvSpPr>
            <a:spLocks noGrp="1"/>
          </p:cNvSpPr>
          <p:nvPr>
            <p:ph type="ftr" sz="quarter" idx="11"/>
          </p:nvPr>
        </p:nvSpPr>
        <p:spPr/>
        <p:txBody>
          <a:bodyPr/>
          <a:lstStyle>
            <a:lvl1pPr>
              <a:defRPr/>
            </a:lvl1pPr>
          </a:lstStyle>
          <a:p>
            <a:pPr>
              <a:defRPr/>
            </a:pPr>
            <a:r>
              <a:rPr lang="en-US"/>
              <a:t>HyGraDe 2022 - Catania</a:t>
            </a:r>
          </a:p>
        </p:txBody>
      </p:sp>
      <p:sp>
        <p:nvSpPr>
          <p:cNvPr id="7" name="Slide Number Placeholder 5">
            <a:extLst>
              <a:ext uri="{FF2B5EF4-FFF2-40B4-BE49-F238E27FC236}">
                <a16:creationId xmlns:a16="http://schemas.microsoft.com/office/drawing/2014/main" id="{CC4E67F5-1B5D-4C35-BE60-C5B7D85241C3}"/>
              </a:ext>
            </a:extLst>
          </p:cNvPr>
          <p:cNvSpPr>
            <a:spLocks noGrp="1"/>
          </p:cNvSpPr>
          <p:nvPr>
            <p:ph type="sldNum" sz="quarter" idx="12"/>
          </p:nvPr>
        </p:nvSpPr>
        <p:spPr/>
        <p:txBody>
          <a:bodyPr/>
          <a:lstStyle>
            <a:lvl1pPr>
              <a:defRPr/>
            </a:lvl1pPr>
          </a:lstStyle>
          <a:p>
            <a:fld id="{C801028C-83BC-4C67-ABEC-0F21C4A42EE1}" type="slidenum">
              <a:rPr lang="en-US" altLang="en-US"/>
              <a:pPr/>
              <a:t>‹#›</a:t>
            </a:fld>
            <a:endParaRPr lang="en-US" altLang="en-US"/>
          </a:p>
        </p:txBody>
      </p:sp>
    </p:spTree>
    <p:extLst>
      <p:ext uri="{BB962C8B-B14F-4D97-AF65-F5344CB8AC3E}">
        <p14:creationId xmlns:p14="http://schemas.microsoft.com/office/powerpoint/2010/main" val="27034199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951104D8-070B-4EBD-A8E2-1F04AA7B9E7E}"/>
              </a:ext>
            </a:extLst>
          </p:cNvPr>
          <p:cNvSpPr>
            <a:spLocks noGrp="1"/>
          </p:cNvSpPr>
          <p:nvPr>
            <p:ph type="dt" sz="half" idx="10"/>
          </p:nvPr>
        </p:nvSpPr>
        <p:spPr/>
        <p:txBody>
          <a:bodyPr/>
          <a:lstStyle>
            <a:lvl1pPr>
              <a:defRPr/>
            </a:lvl1pPr>
          </a:lstStyle>
          <a:p>
            <a:pPr>
              <a:defRPr/>
            </a:pPr>
            <a:fld id="{E6A23FA5-9008-4D3A-95E0-050695EFA290}" type="datetime9">
              <a:rPr lang="en-US" smtClean="0"/>
              <a:t>7/2/2022 7:39:06 PM</a:t>
            </a:fld>
            <a:endParaRPr lang="en-US"/>
          </a:p>
        </p:txBody>
      </p:sp>
      <p:sp>
        <p:nvSpPr>
          <p:cNvPr id="8" name="Footer Placeholder 4">
            <a:extLst>
              <a:ext uri="{FF2B5EF4-FFF2-40B4-BE49-F238E27FC236}">
                <a16:creationId xmlns:a16="http://schemas.microsoft.com/office/drawing/2014/main" id="{09F599CE-3B10-44DE-8F20-76F35BC71097}"/>
              </a:ext>
            </a:extLst>
          </p:cNvPr>
          <p:cNvSpPr>
            <a:spLocks noGrp="1"/>
          </p:cNvSpPr>
          <p:nvPr>
            <p:ph type="ftr" sz="quarter" idx="11"/>
          </p:nvPr>
        </p:nvSpPr>
        <p:spPr/>
        <p:txBody>
          <a:bodyPr/>
          <a:lstStyle>
            <a:lvl1pPr>
              <a:defRPr/>
            </a:lvl1pPr>
          </a:lstStyle>
          <a:p>
            <a:pPr>
              <a:defRPr/>
            </a:pPr>
            <a:r>
              <a:rPr lang="en-US"/>
              <a:t>HyGraDe 2022 - Catania</a:t>
            </a:r>
          </a:p>
        </p:txBody>
      </p:sp>
      <p:sp>
        <p:nvSpPr>
          <p:cNvPr id="9" name="Slide Number Placeholder 5">
            <a:extLst>
              <a:ext uri="{FF2B5EF4-FFF2-40B4-BE49-F238E27FC236}">
                <a16:creationId xmlns:a16="http://schemas.microsoft.com/office/drawing/2014/main" id="{D42E9BD2-BA34-4BA4-B05C-60DB4B3E5ADC}"/>
              </a:ext>
            </a:extLst>
          </p:cNvPr>
          <p:cNvSpPr>
            <a:spLocks noGrp="1"/>
          </p:cNvSpPr>
          <p:nvPr>
            <p:ph type="sldNum" sz="quarter" idx="12"/>
          </p:nvPr>
        </p:nvSpPr>
        <p:spPr/>
        <p:txBody>
          <a:bodyPr/>
          <a:lstStyle>
            <a:lvl1pPr>
              <a:defRPr/>
            </a:lvl1pPr>
          </a:lstStyle>
          <a:p>
            <a:fld id="{148D60DF-1644-4C3D-8939-7A85071C9BBB}" type="slidenum">
              <a:rPr lang="en-US" altLang="en-US"/>
              <a:pPr/>
              <a:t>‹#›</a:t>
            </a:fld>
            <a:endParaRPr lang="en-US" altLang="en-US"/>
          </a:p>
        </p:txBody>
      </p:sp>
    </p:spTree>
    <p:extLst>
      <p:ext uri="{BB962C8B-B14F-4D97-AF65-F5344CB8AC3E}">
        <p14:creationId xmlns:p14="http://schemas.microsoft.com/office/powerpoint/2010/main" val="21576473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170384D-3349-4D09-A764-88A50FBAB696}"/>
              </a:ext>
            </a:extLst>
          </p:cNvPr>
          <p:cNvSpPr>
            <a:spLocks noGrp="1"/>
          </p:cNvSpPr>
          <p:nvPr>
            <p:ph type="dt" sz="half" idx="10"/>
          </p:nvPr>
        </p:nvSpPr>
        <p:spPr/>
        <p:txBody>
          <a:bodyPr/>
          <a:lstStyle>
            <a:lvl1pPr>
              <a:defRPr/>
            </a:lvl1pPr>
          </a:lstStyle>
          <a:p>
            <a:pPr>
              <a:defRPr/>
            </a:pPr>
            <a:fld id="{A6C72430-CD96-4822-A88F-0241CDDC9EB3}" type="datetime9">
              <a:rPr lang="en-US" smtClean="0"/>
              <a:t>7/2/2022 7:39:06 PM</a:t>
            </a:fld>
            <a:endParaRPr lang="en-US"/>
          </a:p>
        </p:txBody>
      </p:sp>
      <p:sp>
        <p:nvSpPr>
          <p:cNvPr id="4" name="Footer Placeholder 4">
            <a:extLst>
              <a:ext uri="{FF2B5EF4-FFF2-40B4-BE49-F238E27FC236}">
                <a16:creationId xmlns:a16="http://schemas.microsoft.com/office/drawing/2014/main" id="{F871D5D1-C252-49E3-BC89-8A3F22C88B2F}"/>
              </a:ext>
            </a:extLst>
          </p:cNvPr>
          <p:cNvSpPr>
            <a:spLocks noGrp="1"/>
          </p:cNvSpPr>
          <p:nvPr>
            <p:ph type="ftr" sz="quarter" idx="11"/>
          </p:nvPr>
        </p:nvSpPr>
        <p:spPr/>
        <p:txBody>
          <a:bodyPr/>
          <a:lstStyle>
            <a:lvl1pPr>
              <a:defRPr/>
            </a:lvl1pPr>
          </a:lstStyle>
          <a:p>
            <a:pPr>
              <a:defRPr/>
            </a:pPr>
            <a:r>
              <a:rPr lang="en-US"/>
              <a:t>HyGraDe 2022 - Catania</a:t>
            </a:r>
          </a:p>
        </p:txBody>
      </p:sp>
      <p:sp>
        <p:nvSpPr>
          <p:cNvPr id="5" name="Slide Number Placeholder 5">
            <a:extLst>
              <a:ext uri="{FF2B5EF4-FFF2-40B4-BE49-F238E27FC236}">
                <a16:creationId xmlns:a16="http://schemas.microsoft.com/office/drawing/2014/main" id="{B001B680-21FB-4B7F-BCDA-3C95B8FD468B}"/>
              </a:ext>
            </a:extLst>
          </p:cNvPr>
          <p:cNvSpPr>
            <a:spLocks noGrp="1"/>
          </p:cNvSpPr>
          <p:nvPr>
            <p:ph type="sldNum" sz="quarter" idx="12"/>
          </p:nvPr>
        </p:nvSpPr>
        <p:spPr/>
        <p:txBody>
          <a:bodyPr/>
          <a:lstStyle>
            <a:lvl1pPr>
              <a:defRPr/>
            </a:lvl1pPr>
          </a:lstStyle>
          <a:p>
            <a:fld id="{8E3DA871-D946-410F-92CF-1CAC259260B0}" type="slidenum">
              <a:rPr lang="en-US" altLang="en-US"/>
              <a:pPr/>
              <a:t>‹#›</a:t>
            </a:fld>
            <a:endParaRPr lang="en-US" altLang="en-US"/>
          </a:p>
        </p:txBody>
      </p:sp>
    </p:spTree>
    <p:extLst>
      <p:ext uri="{BB962C8B-B14F-4D97-AF65-F5344CB8AC3E}">
        <p14:creationId xmlns:p14="http://schemas.microsoft.com/office/powerpoint/2010/main" val="4254712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5C3B520-59DA-4314-93BB-69D1C3E80BE5}"/>
              </a:ext>
            </a:extLst>
          </p:cNvPr>
          <p:cNvSpPr>
            <a:spLocks noGrp="1"/>
          </p:cNvSpPr>
          <p:nvPr>
            <p:ph type="dt" sz="half" idx="10"/>
          </p:nvPr>
        </p:nvSpPr>
        <p:spPr/>
        <p:txBody>
          <a:bodyPr/>
          <a:lstStyle>
            <a:lvl1pPr>
              <a:defRPr/>
            </a:lvl1pPr>
          </a:lstStyle>
          <a:p>
            <a:pPr>
              <a:defRPr/>
            </a:pPr>
            <a:fld id="{DEEB1988-0647-4634-BC36-8623A0D664D8}" type="datetime9">
              <a:rPr lang="en-US" smtClean="0"/>
              <a:t>7/2/2022 7:39:06 PM</a:t>
            </a:fld>
            <a:endParaRPr lang="en-US"/>
          </a:p>
        </p:txBody>
      </p:sp>
      <p:sp>
        <p:nvSpPr>
          <p:cNvPr id="3" name="Footer Placeholder 4">
            <a:extLst>
              <a:ext uri="{FF2B5EF4-FFF2-40B4-BE49-F238E27FC236}">
                <a16:creationId xmlns:a16="http://schemas.microsoft.com/office/drawing/2014/main" id="{FB3F92A3-DF80-4C4A-BE17-131AC39D364B}"/>
              </a:ext>
            </a:extLst>
          </p:cNvPr>
          <p:cNvSpPr>
            <a:spLocks noGrp="1"/>
          </p:cNvSpPr>
          <p:nvPr>
            <p:ph type="ftr" sz="quarter" idx="11"/>
          </p:nvPr>
        </p:nvSpPr>
        <p:spPr/>
        <p:txBody>
          <a:bodyPr/>
          <a:lstStyle>
            <a:lvl1pPr>
              <a:defRPr/>
            </a:lvl1pPr>
          </a:lstStyle>
          <a:p>
            <a:pPr>
              <a:defRPr/>
            </a:pPr>
            <a:r>
              <a:rPr lang="en-US"/>
              <a:t>HyGraDe 2022 - Catania</a:t>
            </a:r>
          </a:p>
        </p:txBody>
      </p:sp>
      <p:sp>
        <p:nvSpPr>
          <p:cNvPr id="4" name="Slide Number Placeholder 5">
            <a:extLst>
              <a:ext uri="{FF2B5EF4-FFF2-40B4-BE49-F238E27FC236}">
                <a16:creationId xmlns:a16="http://schemas.microsoft.com/office/drawing/2014/main" id="{CF8CC552-1A80-4F05-9950-DFFBA01461C5}"/>
              </a:ext>
            </a:extLst>
          </p:cNvPr>
          <p:cNvSpPr>
            <a:spLocks noGrp="1"/>
          </p:cNvSpPr>
          <p:nvPr>
            <p:ph type="sldNum" sz="quarter" idx="12"/>
          </p:nvPr>
        </p:nvSpPr>
        <p:spPr/>
        <p:txBody>
          <a:bodyPr/>
          <a:lstStyle>
            <a:lvl1pPr>
              <a:defRPr/>
            </a:lvl1pPr>
          </a:lstStyle>
          <a:p>
            <a:fld id="{DBB008CA-1067-4B37-B871-B6FFC9107B86}" type="slidenum">
              <a:rPr lang="en-US" altLang="en-US"/>
              <a:pPr/>
              <a:t>‹#›</a:t>
            </a:fld>
            <a:endParaRPr lang="en-US" altLang="en-US"/>
          </a:p>
        </p:txBody>
      </p:sp>
    </p:spTree>
    <p:extLst>
      <p:ext uri="{BB962C8B-B14F-4D97-AF65-F5344CB8AC3E}">
        <p14:creationId xmlns:p14="http://schemas.microsoft.com/office/powerpoint/2010/main" val="460494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E8E20330-D71C-45E0-AF3A-286A1AD2503F}"/>
              </a:ext>
            </a:extLst>
          </p:cNvPr>
          <p:cNvSpPr>
            <a:spLocks noGrp="1"/>
          </p:cNvSpPr>
          <p:nvPr>
            <p:ph type="dt" sz="half" idx="10"/>
          </p:nvPr>
        </p:nvSpPr>
        <p:spPr/>
        <p:txBody>
          <a:bodyPr/>
          <a:lstStyle>
            <a:lvl1pPr>
              <a:defRPr/>
            </a:lvl1pPr>
          </a:lstStyle>
          <a:p>
            <a:pPr>
              <a:defRPr/>
            </a:pPr>
            <a:fld id="{751CD10D-2C98-4927-8F51-40BAE8257834}" type="datetime9">
              <a:rPr lang="en-US" smtClean="0"/>
              <a:t>7/2/2022 7:39:06 PM</a:t>
            </a:fld>
            <a:endParaRPr lang="en-US"/>
          </a:p>
        </p:txBody>
      </p:sp>
      <p:sp>
        <p:nvSpPr>
          <p:cNvPr id="6" name="Footer Placeholder 4">
            <a:extLst>
              <a:ext uri="{FF2B5EF4-FFF2-40B4-BE49-F238E27FC236}">
                <a16:creationId xmlns:a16="http://schemas.microsoft.com/office/drawing/2014/main" id="{DDF20F48-2B23-4FFE-A71B-CF90618FD82E}"/>
              </a:ext>
            </a:extLst>
          </p:cNvPr>
          <p:cNvSpPr>
            <a:spLocks noGrp="1"/>
          </p:cNvSpPr>
          <p:nvPr>
            <p:ph type="ftr" sz="quarter" idx="11"/>
          </p:nvPr>
        </p:nvSpPr>
        <p:spPr/>
        <p:txBody>
          <a:bodyPr/>
          <a:lstStyle>
            <a:lvl1pPr>
              <a:defRPr/>
            </a:lvl1pPr>
          </a:lstStyle>
          <a:p>
            <a:pPr>
              <a:defRPr/>
            </a:pPr>
            <a:r>
              <a:rPr lang="en-US"/>
              <a:t>HyGraDe 2022 - Catania</a:t>
            </a:r>
          </a:p>
        </p:txBody>
      </p:sp>
      <p:sp>
        <p:nvSpPr>
          <p:cNvPr id="7" name="Slide Number Placeholder 5">
            <a:extLst>
              <a:ext uri="{FF2B5EF4-FFF2-40B4-BE49-F238E27FC236}">
                <a16:creationId xmlns:a16="http://schemas.microsoft.com/office/drawing/2014/main" id="{7F29A01E-4760-48F8-8CED-76A8D747AB2A}"/>
              </a:ext>
            </a:extLst>
          </p:cNvPr>
          <p:cNvSpPr>
            <a:spLocks noGrp="1"/>
          </p:cNvSpPr>
          <p:nvPr>
            <p:ph type="sldNum" sz="quarter" idx="12"/>
          </p:nvPr>
        </p:nvSpPr>
        <p:spPr/>
        <p:txBody>
          <a:bodyPr/>
          <a:lstStyle>
            <a:lvl1pPr>
              <a:defRPr/>
            </a:lvl1pPr>
          </a:lstStyle>
          <a:p>
            <a:fld id="{A7AD606D-A6C4-46F7-8620-B494B4FCACDE}" type="slidenum">
              <a:rPr lang="en-US" altLang="en-US"/>
              <a:pPr/>
              <a:t>‹#›</a:t>
            </a:fld>
            <a:endParaRPr lang="en-US" altLang="en-US"/>
          </a:p>
        </p:txBody>
      </p:sp>
    </p:spTree>
    <p:extLst>
      <p:ext uri="{BB962C8B-B14F-4D97-AF65-F5344CB8AC3E}">
        <p14:creationId xmlns:p14="http://schemas.microsoft.com/office/powerpoint/2010/main" val="38594273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BBC9F652-3C0B-4584-B54C-A14A9FFDE186}"/>
              </a:ext>
            </a:extLst>
          </p:cNvPr>
          <p:cNvSpPr>
            <a:spLocks noGrp="1"/>
          </p:cNvSpPr>
          <p:nvPr>
            <p:ph type="dt" sz="half" idx="10"/>
          </p:nvPr>
        </p:nvSpPr>
        <p:spPr/>
        <p:txBody>
          <a:bodyPr/>
          <a:lstStyle>
            <a:lvl1pPr>
              <a:defRPr/>
            </a:lvl1pPr>
          </a:lstStyle>
          <a:p>
            <a:pPr>
              <a:defRPr/>
            </a:pPr>
            <a:fld id="{B0B5DBFC-D795-499E-94C0-DA0786731621}" type="datetime9">
              <a:rPr lang="en-US" smtClean="0"/>
              <a:t>7/2/2022 7:39:06 PM</a:t>
            </a:fld>
            <a:endParaRPr lang="en-US"/>
          </a:p>
        </p:txBody>
      </p:sp>
      <p:sp>
        <p:nvSpPr>
          <p:cNvPr id="6" name="Footer Placeholder 4">
            <a:extLst>
              <a:ext uri="{FF2B5EF4-FFF2-40B4-BE49-F238E27FC236}">
                <a16:creationId xmlns:a16="http://schemas.microsoft.com/office/drawing/2014/main" id="{4FC15DB1-7689-4B6B-996F-EEF241169E0C}"/>
              </a:ext>
            </a:extLst>
          </p:cNvPr>
          <p:cNvSpPr>
            <a:spLocks noGrp="1"/>
          </p:cNvSpPr>
          <p:nvPr>
            <p:ph type="ftr" sz="quarter" idx="11"/>
          </p:nvPr>
        </p:nvSpPr>
        <p:spPr/>
        <p:txBody>
          <a:bodyPr/>
          <a:lstStyle>
            <a:lvl1pPr>
              <a:defRPr/>
            </a:lvl1pPr>
          </a:lstStyle>
          <a:p>
            <a:pPr>
              <a:defRPr/>
            </a:pPr>
            <a:r>
              <a:rPr lang="en-US"/>
              <a:t>HyGraDe 2022 - Catania</a:t>
            </a:r>
          </a:p>
        </p:txBody>
      </p:sp>
      <p:sp>
        <p:nvSpPr>
          <p:cNvPr id="7" name="Slide Number Placeholder 5">
            <a:extLst>
              <a:ext uri="{FF2B5EF4-FFF2-40B4-BE49-F238E27FC236}">
                <a16:creationId xmlns:a16="http://schemas.microsoft.com/office/drawing/2014/main" id="{180AB408-D23C-4A61-94CB-01B13F41A8E5}"/>
              </a:ext>
            </a:extLst>
          </p:cNvPr>
          <p:cNvSpPr>
            <a:spLocks noGrp="1"/>
          </p:cNvSpPr>
          <p:nvPr>
            <p:ph type="sldNum" sz="quarter" idx="12"/>
          </p:nvPr>
        </p:nvSpPr>
        <p:spPr/>
        <p:txBody>
          <a:bodyPr/>
          <a:lstStyle>
            <a:lvl1pPr>
              <a:defRPr/>
            </a:lvl1pPr>
          </a:lstStyle>
          <a:p>
            <a:fld id="{CA7EEE18-D862-4CC5-9B3C-FD0D0B4720E9}" type="slidenum">
              <a:rPr lang="en-US" altLang="en-US"/>
              <a:pPr/>
              <a:t>‹#›</a:t>
            </a:fld>
            <a:endParaRPr lang="en-US" altLang="en-US"/>
          </a:p>
        </p:txBody>
      </p:sp>
    </p:spTree>
    <p:extLst>
      <p:ext uri="{BB962C8B-B14F-4D97-AF65-F5344CB8AC3E}">
        <p14:creationId xmlns:p14="http://schemas.microsoft.com/office/powerpoint/2010/main" val="15358885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C0-HD-TOP.png">
            <a:extLst>
              <a:ext uri="{FF2B5EF4-FFF2-40B4-BE49-F238E27FC236}">
                <a16:creationId xmlns:a16="http://schemas.microsoft.com/office/drawing/2014/main" id="{E75CFD69-86F3-43F5-AFCB-D2A64E01047B}"/>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82A969CA-4B8A-431F-81F6-6F41422AE5BE}"/>
              </a:ext>
            </a:extLst>
          </p:cNvPr>
          <p:cNvSpPr>
            <a:spLocks noGrp="1"/>
          </p:cNvSpPr>
          <p:nvPr>
            <p:ph type="title"/>
          </p:nvPr>
        </p:nvSpPr>
        <p:spPr>
          <a:xfrm>
            <a:off x="2895600" y="763588"/>
            <a:ext cx="8610600" cy="12938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a:extLst>
              <a:ext uri="{FF2B5EF4-FFF2-40B4-BE49-F238E27FC236}">
                <a16:creationId xmlns:a16="http://schemas.microsoft.com/office/drawing/2014/main" id="{72DC147D-4289-4A3A-9908-42A45DA8C52F}"/>
              </a:ext>
            </a:extLst>
          </p:cNvPr>
          <p:cNvSpPr>
            <a:spLocks noGrp="1"/>
          </p:cNvSpPr>
          <p:nvPr>
            <p:ph type="body" idx="1"/>
          </p:nvPr>
        </p:nvSpPr>
        <p:spPr bwMode="auto">
          <a:xfrm>
            <a:off x="685800" y="2193925"/>
            <a:ext cx="10820400"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44B1FDE-5473-4C3C-A5DA-9525C66748C1}"/>
              </a:ext>
            </a:extLst>
          </p:cNvPr>
          <p:cNvSpPr>
            <a:spLocks noGrp="1"/>
          </p:cNvSpPr>
          <p:nvPr>
            <p:ph type="dt" sz="half" idx="2"/>
          </p:nvPr>
        </p:nvSpPr>
        <p:spPr>
          <a:xfrm>
            <a:off x="8594725" y="6356350"/>
            <a:ext cx="2911475"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chemeClr val="tx1">
                    <a:tint val="75000"/>
                  </a:schemeClr>
                </a:solidFill>
                <a:latin typeface="+mn-lt"/>
              </a:defRPr>
            </a:lvl1pPr>
          </a:lstStyle>
          <a:p>
            <a:pPr>
              <a:defRPr/>
            </a:pPr>
            <a:fld id="{615677BB-D779-413D-B380-39A722F35676}" type="datetime9">
              <a:rPr lang="en-US" smtClean="0"/>
              <a:t>7/2/2022 7:39:06 PM</a:t>
            </a:fld>
            <a:endParaRPr lang="en-US"/>
          </a:p>
        </p:txBody>
      </p:sp>
      <p:sp>
        <p:nvSpPr>
          <p:cNvPr id="5" name="Footer Placeholder 4">
            <a:extLst>
              <a:ext uri="{FF2B5EF4-FFF2-40B4-BE49-F238E27FC236}">
                <a16:creationId xmlns:a16="http://schemas.microsoft.com/office/drawing/2014/main" id="{3EB83F68-BEBB-40B5-9723-B95771CC62CE}"/>
              </a:ext>
            </a:extLst>
          </p:cNvPr>
          <p:cNvSpPr>
            <a:spLocks noGrp="1"/>
          </p:cNvSpPr>
          <p:nvPr>
            <p:ph type="ftr" sz="quarter" idx="3"/>
          </p:nvPr>
        </p:nvSpPr>
        <p:spPr>
          <a:xfrm>
            <a:off x="685800" y="6356350"/>
            <a:ext cx="7772400" cy="365125"/>
          </a:xfrm>
          <a:prstGeom prst="rect">
            <a:avLst/>
          </a:prstGeom>
        </p:spPr>
        <p:txBody>
          <a:bodyPr vert="horz" lIns="91440" tIns="45720" rIns="91440" bIns="45720" rtlCol="0" anchor="ctr"/>
          <a:lstStyle>
            <a:lvl1pPr algn="l" eaLnBrk="1" fontAlgn="auto" hangingPunct="1">
              <a:spcBef>
                <a:spcPts val="0"/>
              </a:spcBef>
              <a:spcAft>
                <a:spcPts val="0"/>
              </a:spcAft>
              <a:defRPr sz="1050">
                <a:solidFill>
                  <a:schemeClr val="tx1">
                    <a:tint val="75000"/>
                  </a:schemeClr>
                </a:solidFill>
                <a:latin typeface="+mn-lt"/>
              </a:defRPr>
            </a:lvl1pPr>
          </a:lstStyle>
          <a:p>
            <a:pPr>
              <a:defRPr/>
            </a:pPr>
            <a:r>
              <a:rPr lang="en-US"/>
              <a:t>HyGraDe 2022 - Catania</a:t>
            </a:r>
          </a:p>
        </p:txBody>
      </p:sp>
      <p:sp>
        <p:nvSpPr>
          <p:cNvPr id="6" name="Slide Number Placeholder 5">
            <a:extLst>
              <a:ext uri="{FF2B5EF4-FFF2-40B4-BE49-F238E27FC236}">
                <a16:creationId xmlns:a16="http://schemas.microsoft.com/office/drawing/2014/main" id="{925A5B57-BE2B-43C4-AD8E-7EF60E7D2E9A}"/>
              </a:ext>
            </a:extLst>
          </p:cNvPr>
          <p:cNvSpPr>
            <a:spLocks noGrp="1"/>
          </p:cNvSpPr>
          <p:nvPr>
            <p:ph type="sldNum" sz="quarter" idx="4"/>
          </p:nvPr>
        </p:nvSpPr>
        <p:spPr>
          <a:xfrm>
            <a:off x="8763000" y="38100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fld id="{553999E8-D76F-40CE-86FA-5F902F841F11}"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4008" r:id="rId1"/>
    <p:sldLayoutId id="2147483997" r:id="rId2"/>
    <p:sldLayoutId id="2147484009" r:id="rId3"/>
    <p:sldLayoutId id="2147483998" r:id="rId4"/>
    <p:sldLayoutId id="2147483999" r:id="rId5"/>
    <p:sldLayoutId id="2147484000" r:id="rId6"/>
    <p:sldLayoutId id="2147484001" r:id="rId7"/>
    <p:sldLayoutId id="2147484002" r:id="rId8"/>
    <p:sldLayoutId id="2147484003" r:id="rId9"/>
    <p:sldLayoutId id="2147484004" r:id="rId10"/>
    <p:sldLayoutId id="2147484010" r:id="rId11"/>
    <p:sldLayoutId id="2147484011" r:id="rId12"/>
    <p:sldLayoutId id="2147484012" r:id="rId13"/>
    <p:sldLayoutId id="2147484005" r:id="rId14"/>
    <p:sldLayoutId id="2147484006" r:id="rId15"/>
    <p:sldLayoutId id="2147484007" r:id="rId16"/>
    <p:sldLayoutId id="2147484013" r:id="rId17"/>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hf hdr="0" dt="0"/>
  <p:txStyles>
    <p:titleStyle>
      <a:lvl1pPr algn="r" rtl="0" eaLnBrk="0" fontAlgn="base" hangingPunct="0">
        <a:lnSpc>
          <a:spcPct val="90000"/>
        </a:lnSpc>
        <a:spcBef>
          <a:spcPct val="0"/>
        </a:spcBef>
        <a:spcAft>
          <a:spcPct val="0"/>
        </a:spcAft>
        <a:defRPr sz="4000" kern="1200" cap="all">
          <a:solidFill>
            <a:schemeClr val="tx1"/>
          </a:solidFill>
          <a:latin typeface="+mj-lt"/>
          <a:ea typeface="+mj-ea"/>
          <a:cs typeface="+mj-cs"/>
        </a:defRPr>
      </a:lvl1pPr>
      <a:lvl2pPr algn="r" rtl="0" eaLnBrk="0" fontAlgn="base" hangingPunct="0">
        <a:lnSpc>
          <a:spcPct val="90000"/>
        </a:lnSpc>
        <a:spcBef>
          <a:spcPct val="0"/>
        </a:spcBef>
        <a:spcAft>
          <a:spcPct val="0"/>
        </a:spcAft>
        <a:defRPr sz="4000">
          <a:solidFill>
            <a:schemeClr val="tx1"/>
          </a:solidFill>
          <a:latin typeface="Century Gothic" panose="020B0502020202020204" pitchFamily="34" charset="0"/>
        </a:defRPr>
      </a:lvl2pPr>
      <a:lvl3pPr algn="r" rtl="0" eaLnBrk="0" fontAlgn="base" hangingPunct="0">
        <a:lnSpc>
          <a:spcPct val="90000"/>
        </a:lnSpc>
        <a:spcBef>
          <a:spcPct val="0"/>
        </a:spcBef>
        <a:spcAft>
          <a:spcPct val="0"/>
        </a:spcAft>
        <a:defRPr sz="4000">
          <a:solidFill>
            <a:schemeClr val="tx1"/>
          </a:solidFill>
          <a:latin typeface="Century Gothic" panose="020B0502020202020204" pitchFamily="34" charset="0"/>
        </a:defRPr>
      </a:lvl3pPr>
      <a:lvl4pPr algn="r" rtl="0" eaLnBrk="0" fontAlgn="base" hangingPunct="0">
        <a:lnSpc>
          <a:spcPct val="90000"/>
        </a:lnSpc>
        <a:spcBef>
          <a:spcPct val="0"/>
        </a:spcBef>
        <a:spcAft>
          <a:spcPct val="0"/>
        </a:spcAft>
        <a:defRPr sz="4000">
          <a:solidFill>
            <a:schemeClr val="tx1"/>
          </a:solidFill>
          <a:latin typeface="Century Gothic" panose="020B0502020202020204" pitchFamily="34" charset="0"/>
        </a:defRPr>
      </a:lvl4pPr>
      <a:lvl5pPr algn="r" rtl="0" eaLnBrk="0" fontAlgn="base" hangingPunct="0">
        <a:lnSpc>
          <a:spcPct val="90000"/>
        </a:lnSpc>
        <a:spcBef>
          <a:spcPct val="0"/>
        </a:spcBef>
        <a:spcAft>
          <a:spcPct val="0"/>
        </a:spcAft>
        <a:defRPr sz="4000">
          <a:solidFill>
            <a:schemeClr val="tx1"/>
          </a:solidFill>
          <a:latin typeface="Century Gothic" panose="020B0502020202020204" pitchFamily="34" charset="0"/>
        </a:defRPr>
      </a:lvl5pPr>
      <a:lvl6pPr marL="457200" algn="r" rtl="0" fontAlgn="base">
        <a:lnSpc>
          <a:spcPct val="90000"/>
        </a:lnSpc>
        <a:spcBef>
          <a:spcPct val="0"/>
        </a:spcBef>
        <a:spcAft>
          <a:spcPct val="0"/>
        </a:spcAft>
        <a:defRPr sz="4000">
          <a:solidFill>
            <a:schemeClr val="tx1"/>
          </a:solidFill>
          <a:latin typeface="Century Gothic" panose="020B0502020202020204" pitchFamily="34" charset="0"/>
        </a:defRPr>
      </a:lvl6pPr>
      <a:lvl7pPr marL="914400" algn="r" rtl="0" fontAlgn="base">
        <a:lnSpc>
          <a:spcPct val="90000"/>
        </a:lnSpc>
        <a:spcBef>
          <a:spcPct val="0"/>
        </a:spcBef>
        <a:spcAft>
          <a:spcPct val="0"/>
        </a:spcAft>
        <a:defRPr sz="4000">
          <a:solidFill>
            <a:schemeClr val="tx1"/>
          </a:solidFill>
          <a:latin typeface="Century Gothic" panose="020B0502020202020204" pitchFamily="34" charset="0"/>
        </a:defRPr>
      </a:lvl7pPr>
      <a:lvl8pPr marL="1371600" algn="r" rtl="0" fontAlgn="base">
        <a:lnSpc>
          <a:spcPct val="90000"/>
        </a:lnSpc>
        <a:spcBef>
          <a:spcPct val="0"/>
        </a:spcBef>
        <a:spcAft>
          <a:spcPct val="0"/>
        </a:spcAft>
        <a:defRPr sz="4000">
          <a:solidFill>
            <a:schemeClr val="tx1"/>
          </a:solidFill>
          <a:latin typeface="Century Gothic" panose="020B0502020202020204" pitchFamily="34" charset="0"/>
        </a:defRPr>
      </a:lvl8pPr>
      <a:lvl9pPr marL="1828800" algn="r" rtl="0" fontAlgn="base">
        <a:lnSpc>
          <a:spcPct val="90000"/>
        </a:lnSpc>
        <a:spcBef>
          <a:spcPct val="0"/>
        </a:spcBef>
        <a:spcAft>
          <a:spcPct val="0"/>
        </a:spcAft>
        <a:defRPr sz="4000">
          <a:solidFill>
            <a:schemeClr val="tx1"/>
          </a:solidFill>
          <a:latin typeface="Century Gothic" panose="020B0502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2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G"/></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8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JP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7.png"/><Relationship Id="rId4" Type="http://schemas.openxmlformats.org/officeDocument/2006/relationships/image" Target="../media/image97.png"/><Relationship Id="rId9" Type="http://schemas.openxmlformats.org/officeDocument/2006/relationships/image" Target="../media/image10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105.png"/></Relationships>
</file>

<file path=ppt/slides/_rels/slide8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mathscinet-ams-org.libproxy.troy.edu/mathscinet/search/author.html?mrauthid=1009895" TargetMode="External"/><Relationship Id="rId7" Type="http://schemas.openxmlformats.org/officeDocument/2006/relationships/image" Target="../media/image110.jpeg"/><Relationship Id="rId2" Type="http://schemas.openxmlformats.org/officeDocument/2006/relationships/hyperlink" Target="https://mathscinet-ams-org.libproxy.troy.edu/mathscinet/help/fullitem_help_full.html#review" TargetMode="External"/><Relationship Id="rId1" Type="http://schemas.openxmlformats.org/officeDocument/2006/relationships/slideLayout" Target="../slideLayouts/slideLayout2.xml"/><Relationship Id="rId6" Type="http://schemas.openxmlformats.org/officeDocument/2006/relationships/hyperlink" Target="https://mathscinet-ams-org.libproxy.troy.edu/mathscinet/search/publications.html?pg1=ISSI&amp;s1=353591" TargetMode="External"/><Relationship Id="rId5" Type="http://schemas.openxmlformats.org/officeDocument/2006/relationships/hyperlink" Target="https://mathscinet-ams-org.libproxy.troy.edu/mathscinet/search/journaldoc.html?id=3525" TargetMode="External"/><Relationship Id="rId4" Type="http://schemas.openxmlformats.org/officeDocument/2006/relationships/hyperlink" Target="https://mathscinet-ams-org.libproxy.troy.edu/mathscinet/search/institution.html?code=1-NGEOR3-DM"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F1A5F-1DC6-42EE-BB9A-A108A73F63E1}"/>
              </a:ext>
            </a:extLst>
          </p:cNvPr>
          <p:cNvSpPr>
            <a:spLocks noGrp="1"/>
          </p:cNvSpPr>
          <p:nvPr>
            <p:ph type="ctrTitle"/>
          </p:nvPr>
        </p:nvSpPr>
        <p:spPr>
          <a:xfrm>
            <a:off x="1371600" y="544514"/>
            <a:ext cx="9448800" cy="3084512"/>
          </a:xfrm>
        </p:spPr>
        <p:txBody>
          <a:bodyPr/>
          <a:lstStyle/>
          <a:p>
            <a:pPr algn="ctr" eaLnBrk="1" fontAlgn="auto" hangingPunct="1">
              <a:spcAft>
                <a:spcPts val="0"/>
              </a:spcAft>
              <a:defRPr/>
            </a:pPr>
            <a:r>
              <a:rPr lang="en-US" b="1" i="1" cap="none" dirty="0">
                <a:ln w="22225">
                  <a:solidFill>
                    <a:schemeClr val="tx1"/>
                  </a:solidFill>
                  <a:prstDash val="solid"/>
                </a:ln>
                <a:solidFill>
                  <a:schemeClr val="accent2">
                    <a:lumMod val="40000"/>
                    <a:lumOff val="60000"/>
                  </a:schemeClr>
                </a:solidFill>
                <a:effectLst>
                  <a:innerShdw blurRad="63500" dist="50800" dir="18900000">
                    <a:prstClr val="black">
                      <a:alpha val="50000"/>
                    </a:prstClr>
                  </a:innerShdw>
                </a:effectLst>
              </a:rPr>
              <a:t>From the history of Mixed Hypergraph Coloring</a:t>
            </a:r>
          </a:p>
        </p:txBody>
      </p:sp>
      <p:sp>
        <p:nvSpPr>
          <p:cNvPr id="10245" name="Subtitle 5">
            <a:extLst>
              <a:ext uri="{FF2B5EF4-FFF2-40B4-BE49-F238E27FC236}">
                <a16:creationId xmlns:a16="http://schemas.microsoft.com/office/drawing/2014/main" id="{F33F2715-54DD-4B54-A955-3A7B0CA43C51}"/>
              </a:ext>
            </a:extLst>
          </p:cNvPr>
          <p:cNvSpPr>
            <a:spLocks noGrp="1"/>
          </p:cNvSpPr>
          <p:nvPr>
            <p:ph type="subTitle" idx="1"/>
          </p:nvPr>
        </p:nvSpPr>
        <p:spPr>
          <a:xfrm>
            <a:off x="1243584" y="4464557"/>
            <a:ext cx="9448800" cy="1848929"/>
          </a:xfrm>
        </p:spPr>
        <p:txBody>
          <a:bodyPr>
            <a:noAutofit/>
          </a:bodyPr>
          <a:lstStyle/>
          <a:p>
            <a:pPr algn="ctr"/>
            <a:r>
              <a:rPr lang="en-US" altLang="en-US" sz="3600" dirty="0"/>
              <a:t>  Vitaly Voloshin</a:t>
            </a:r>
          </a:p>
          <a:p>
            <a:pPr algn="ctr"/>
            <a:r>
              <a:rPr lang="en-US" altLang="en-US" sz="3600" dirty="0"/>
              <a:t>Troy University</a:t>
            </a:r>
          </a:p>
          <a:p>
            <a:pPr algn="ctr"/>
            <a:r>
              <a:rPr lang="en-US" altLang="en-US" sz="3600" dirty="0"/>
              <a:t>USA</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B9B7E-931F-4AF1-896D-DB1250B64E10}"/>
              </a:ext>
            </a:extLst>
          </p:cNvPr>
          <p:cNvSpPr>
            <a:spLocks noGrp="1"/>
          </p:cNvSpPr>
          <p:nvPr>
            <p:ph type="title"/>
          </p:nvPr>
        </p:nvSpPr>
        <p:spPr/>
        <p:txBody>
          <a:bodyPr/>
          <a:lstStyle/>
          <a:p>
            <a:r>
              <a:rPr lang="en-US" dirty="0"/>
              <a:t>Lower and upper chi and </a:t>
            </a:r>
            <a:r>
              <a:rPr lang="en-US" dirty="0" err="1"/>
              <a:t>uc</a:t>
            </a:r>
            <a:r>
              <a:rPr lang="en-US" dirty="0"/>
              <a:t>: 1979</a:t>
            </a:r>
          </a:p>
        </p:txBody>
      </p:sp>
      <p:pic>
        <p:nvPicPr>
          <p:cNvPr id="7" name="Content Placeholder 6" descr="Text, letter&#10;&#10;Description automatically generated">
            <a:extLst>
              <a:ext uri="{FF2B5EF4-FFF2-40B4-BE49-F238E27FC236}">
                <a16:creationId xmlns:a16="http://schemas.microsoft.com/office/drawing/2014/main" id="{ACE73C1C-905C-4493-A420-84F39ACD98BE}"/>
              </a:ext>
            </a:extLst>
          </p:cNvPr>
          <p:cNvPicPr>
            <a:picLocks noGrp="1" noChangeAspect="1"/>
          </p:cNvPicPr>
          <p:nvPr>
            <p:ph idx="1"/>
          </p:nvPr>
        </p:nvPicPr>
        <p:blipFill>
          <a:blip r:embed="rId2"/>
          <a:stretch>
            <a:fillRect/>
          </a:stretch>
        </p:blipFill>
        <p:spPr>
          <a:xfrm>
            <a:off x="4573809" y="2193925"/>
            <a:ext cx="3044381" cy="4024313"/>
          </a:xfrm>
        </p:spPr>
      </p:pic>
      <p:sp>
        <p:nvSpPr>
          <p:cNvPr id="6" name="Footer Placeholder 5">
            <a:extLst>
              <a:ext uri="{FF2B5EF4-FFF2-40B4-BE49-F238E27FC236}">
                <a16:creationId xmlns:a16="http://schemas.microsoft.com/office/drawing/2014/main" id="{2805ED77-5466-4516-886A-E2E44C00BBE5}"/>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72B755CA-55D6-4364-B885-824E026426D4}"/>
              </a:ext>
            </a:extLst>
          </p:cNvPr>
          <p:cNvSpPr>
            <a:spLocks noGrp="1"/>
          </p:cNvSpPr>
          <p:nvPr>
            <p:ph type="sldNum" sz="quarter" idx="12"/>
          </p:nvPr>
        </p:nvSpPr>
        <p:spPr/>
        <p:txBody>
          <a:bodyPr/>
          <a:lstStyle/>
          <a:p>
            <a:fld id="{1273E001-130A-4382-97C2-B7B20AFB951A}" type="slidenum">
              <a:rPr lang="en-US" altLang="en-US" smtClean="0"/>
              <a:pPr/>
              <a:t>10</a:t>
            </a:fld>
            <a:endParaRPr lang="en-US" altLang="en-US"/>
          </a:p>
        </p:txBody>
      </p:sp>
    </p:spTree>
    <p:extLst>
      <p:ext uri="{BB962C8B-B14F-4D97-AF65-F5344CB8AC3E}">
        <p14:creationId xmlns:p14="http://schemas.microsoft.com/office/powerpoint/2010/main" val="12521025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5A3B4-1752-4429-A2EC-E533A5E2B757}"/>
              </a:ext>
            </a:extLst>
          </p:cNvPr>
          <p:cNvSpPr>
            <a:spLocks noGrp="1"/>
          </p:cNvSpPr>
          <p:nvPr>
            <p:ph type="title"/>
          </p:nvPr>
        </p:nvSpPr>
        <p:spPr/>
        <p:txBody>
          <a:bodyPr/>
          <a:lstStyle/>
          <a:p>
            <a:r>
              <a:rPr lang="en-US" dirty="0"/>
              <a:t>First chromatic spectra, 1979</a:t>
            </a:r>
          </a:p>
        </p:txBody>
      </p:sp>
      <p:pic>
        <p:nvPicPr>
          <p:cNvPr id="7" name="Content Placeholder 6" descr="A close up of text on a whiteboard&#10;&#10;Description automatically generated">
            <a:extLst>
              <a:ext uri="{FF2B5EF4-FFF2-40B4-BE49-F238E27FC236}">
                <a16:creationId xmlns:a16="http://schemas.microsoft.com/office/drawing/2014/main" id="{4750CB71-2F6E-45F3-B56D-17E9E5A33F5D}"/>
              </a:ext>
            </a:extLst>
          </p:cNvPr>
          <p:cNvPicPr>
            <a:picLocks noGrp="1" noChangeAspect="1"/>
          </p:cNvPicPr>
          <p:nvPr>
            <p:ph idx="1"/>
          </p:nvPr>
        </p:nvPicPr>
        <p:blipFill>
          <a:blip r:embed="rId2"/>
          <a:stretch>
            <a:fillRect/>
          </a:stretch>
        </p:blipFill>
        <p:spPr>
          <a:xfrm>
            <a:off x="4213116" y="2193925"/>
            <a:ext cx="3765767" cy="4024313"/>
          </a:xfrm>
        </p:spPr>
      </p:pic>
      <p:sp>
        <p:nvSpPr>
          <p:cNvPr id="6" name="Rectangle 5">
            <a:extLst>
              <a:ext uri="{FF2B5EF4-FFF2-40B4-BE49-F238E27FC236}">
                <a16:creationId xmlns:a16="http://schemas.microsoft.com/office/drawing/2014/main" id="{207A9A68-E4C3-43AB-B154-B04CA59BE6AD}"/>
              </a:ext>
            </a:extLst>
          </p:cNvPr>
          <p:cNvSpPr/>
          <p:nvPr/>
        </p:nvSpPr>
        <p:spPr>
          <a:xfrm>
            <a:off x="626395" y="2870795"/>
            <a:ext cx="10939213" cy="258532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outerShdw blurRad="38100" dist="38100" dir="2700000" algn="tl">
                    <a:srgbClr val="000000">
                      <a:alpha val="43137"/>
                    </a:srgbClr>
                  </a:outerShdw>
                </a:effectLst>
              </a:rPr>
              <a:t>USSR had to  collapse </a:t>
            </a:r>
          </a:p>
          <a:p>
            <a:pPr algn="ctr"/>
            <a:r>
              <a:rPr lang="en-US" sz="5400" b="1" cap="none" spc="0" dirty="0">
                <a:ln/>
                <a:effectLst>
                  <a:outerShdw blurRad="38100" dist="38100" dir="2700000" algn="tl">
                    <a:srgbClr val="000000">
                      <a:alpha val="43137"/>
                    </a:srgbClr>
                  </a:outerShdw>
                </a:effectLst>
              </a:rPr>
              <a:t>to make me to resume research</a:t>
            </a:r>
          </a:p>
          <a:p>
            <a:pPr algn="ctr"/>
            <a:r>
              <a:rPr lang="en-US" sz="5400" b="1" dirty="0">
                <a:ln/>
                <a:effectLst>
                  <a:outerShdw blurRad="38100" dist="38100" dir="2700000" algn="tl">
                    <a:srgbClr val="000000">
                      <a:alpha val="43137"/>
                    </a:srgbClr>
                  </a:outerShdw>
                </a:effectLst>
              </a:rPr>
              <a:t>in MHC in 1991</a:t>
            </a:r>
            <a:r>
              <a:rPr lang="en-US" sz="5400" b="1" cap="none" spc="0" dirty="0">
                <a:ln/>
                <a:effectLst>
                  <a:outerShdw blurRad="38100" dist="38100" dir="2700000" algn="tl">
                    <a:srgbClr val="000000">
                      <a:alpha val="43137"/>
                    </a:srgbClr>
                  </a:outerShdw>
                </a:effectLst>
              </a:rPr>
              <a:t> </a:t>
            </a:r>
          </a:p>
        </p:txBody>
      </p:sp>
      <p:sp>
        <p:nvSpPr>
          <p:cNvPr id="8" name="Footer Placeholder 7">
            <a:extLst>
              <a:ext uri="{FF2B5EF4-FFF2-40B4-BE49-F238E27FC236}">
                <a16:creationId xmlns:a16="http://schemas.microsoft.com/office/drawing/2014/main" id="{05207A78-F4A6-49E0-9365-FFE0C31CDF25}"/>
              </a:ext>
            </a:extLst>
          </p:cNvPr>
          <p:cNvSpPr>
            <a:spLocks noGrp="1"/>
          </p:cNvSpPr>
          <p:nvPr>
            <p:ph type="ftr" sz="quarter" idx="11"/>
          </p:nvPr>
        </p:nvSpPr>
        <p:spPr/>
        <p:txBody>
          <a:bodyPr/>
          <a:lstStyle/>
          <a:p>
            <a:pPr>
              <a:defRPr/>
            </a:pPr>
            <a:r>
              <a:rPr lang="en-US"/>
              <a:t>HyGraDe 2022 - Catania</a:t>
            </a:r>
          </a:p>
        </p:txBody>
      </p:sp>
      <p:sp>
        <p:nvSpPr>
          <p:cNvPr id="9" name="Slide Number Placeholder 8">
            <a:extLst>
              <a:ext uri="{FF2B5EF4-FFF2-40B4-BE49-F238E27FC236}">
                <a16:creationId xmlns:a16="http://schemas.microsoft.com/office/drawing/2014/main" id="{F3A374A0-726C-4CCC-8C29-F537919E1DE8}"/>
              </a:ext>
            </a:extLst>
          </p:cNvPr>
          <p:cNvSpPr>
            <a:spLocks noGrp="1"/>
          </p:cNvSpPr>
          <p:nvPr>
            <p:ph type="sldNum" sz="quarter" idx="12"/>
          </p:nvPr>
        </p:nvSpPr>
        <p:spPr/>
        <p:txBody>
          <a:bodyPr/>
          <a:lstStyle/>
          <a:p>
            <a:fld id="{1273E001-130A-4382-97C2-B7B20AFB951A}" type="slidenum">
              <a:rPr lang="en-US" altLang="en-US" smtClean="0"/>
              <a:pPr/>
              <a:t>11</a:t>
            </a:fld>
            <a:endParaRPr lang="en-US" altLang="en-US"/>
          </a:p>
        </p:txBody>
      </p:sp>
    </p:spTree>
    <p:extLst>
      <p:ext uri="{BB962C8B-B14F-4D97-AF65-F5344CB8AC3E}">
        <p14:creationId xmlns:p14="http://schemas.microsoft.com/office/powerpoint/2010/main" val="32988756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96DA4-D5B0-45D6-90B7-B2C75954AC31}"/>
              </a:ext>
            </a:extLst>
          </p:cNvPr>
          <p:cNvSpPr>
            <a:spLocks noGrp="1"/>
          </p:cNvSpPr>
          <p:nvPr>
            <p:ph type="title"/>
          </p:nvPr>
        </p:nvSpPr>
        <p:spPr/>
        <p:txBody>
          <a:bodyPr/>
          <a:lstStyle/>
          <a:p>
            <a:pPr>
              <a:defRPr/>
            </a:pPr>
            <a:r>
              <a:rPr lang="en-US" dirty="0"/>
              <a:t>The very first MHC publication: 1993</a:t>
            </a:r>
          </a:p>
        </p:txBody>
      </p:sp>
      <p:pic>
        <p:nvPicPr>
          <p:cNvPr id="13315" name="Content Placeholder 6">
            <a:extLst>
              <a:ext uri="{FF2B5EF4-FFF2-40B4-BE49-F238E27FC236}">
                <a16:creationId xmlns:a16="http://schemas.microsoft.com/office/drawing/2014/main" id="{51D45643-A21C-47C6-9704-31D8495806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11538" y="2193925"/>
            <a:ext cx="5368925" cy="4024313"/>
          </a:xfrm>
        </p:spPr>
      </p:pic>
      <p:sp>
        <p:nvSpPr>
          <p:cNvPr id="6" name="Footer Placeholder 5">
            <a:extLst>
              <a:ext uri="{FF2B5EF4-FFF2-40B4-BE49-F238E27FC236}">
                <a16:creationId xmlns:a16="http://schemas.microsoft.com/office/drawing/2014/main" id="{F1D6495D-53D5-405E-9B7B-C9C6FD6063B1}"/>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5B3BAA57-F5AE-4083-AE14-26F132C63211}"/>
              </a:ext>
            </a:extLst>
          </p:cNvPr>
          <p:cNvSpPr>
            <a:spLocks noGrp="1"/>
          </p:cNvSpPr>
          <p:nvPr>
            <p:ph type="sldNum" sz="quarter" idx="12"/>
          </p:nvPr>
        </p:nvSpPr>
        <p:spPr/>
        <p:txBody>
          <a:bodyPr/>
          <a:lstStyle/>
          <a:p>
            <a:fld id="{1273E001-130A-4382-97C2-B7B20AFB951A}" type="slidenum">
              <a:rPr lang="en-US" altLang="en-US" smtClean="0"/>
              <a:pPr/>
              <a:t>12</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AB30B04-D4FF-4A95-809C-15C1584F2CEA}"/>
              </a:ext>
            </a:extLst>
          </p:cNvPr>
          <p:cNvSpPr>
            <a:spLocks noGrp="1" noChangeArrowheads="1"/>
          </p:cNvSpPr>
          <p:nvPr>
            <p:ph type="title"/>
          </p:nvPr>
        </p:nvSpPr>
        <p:spPr/>
        <p:txBody>
          <a:bodyPr/>
          <a:lstStyle/>
          <a:p>
            <a:pPr eaLnBrk="1" hangingPunct="1">
              <a:defRPr/>
            </a:pPr>
            <a:r>
              <a:rPr lang="en-US" dirty="0"/>
              <a:t>Mixed Hypergraph:</a:t>
            </a:r>
          </a:p>
        </p:txBody>
      </p:sp>
      <p:sp>
        <p:nvSpPr>
          <p:cNvPr id="20483" name="Rectangle 3">
            <a:extLst>
              <a:ext uri="{FF2B5EF4-FFF2-40B4-BE49-F238E27FC236}">
                <a16:creationId xmlns:a16="http://schemas.microsoft.com/office/drawing/2014/main" id="{B8810C93-6FA2-4A13-A9C8-ECE301DB1F6D}"/>
              </a:ext>
            </a:extLst>
          </p:cNvPr>
          <p:cNvSpPr>
            <a:spLocks noGrp="1" noChangeArrowheads="1"/>
          </p:cNvSpPr>
          <p:nvPr>
            <p:ph idx="1"/>
          </p:nvPr>
        </p:nvSpPr>
        <p:spPr/>
        <p:txBody>
          <a:bodyPr/>
          <a:lstStyle/>
          <a:p>
            <a:pPr eaLnBrk="1" hangingPunct="1">
              <a:defRPr/>
            </a:pPr>
            <a:r>
              <a:rPr lang="en-US" dirty="0">
                <a:solidFill>
                  <a:srgbClr val="FFFF00"/>
                </a:solidFill>
              </a:rPr>
              <a:t>Mixed hypergraph</a:t>
            </a:r>
            <a:r>
              <a:rPr lang="en-US" dirty="0"/>
              <a:t> is a </a:t>
            </a:r>
            <a:r>
              <a:rPr lang="en-US" dirty="0">
                <a:solidFill>
                  <a:srgbClr val="FFFF00"/>
                </a:solidFill>
              </a:rPr>
              <a:t>triple</a:t>
            </a:r>
            <a:r>
              <a:rPr lang="en-US" dirty="0"/>
              <a:t> </a:t>
            </a:r>
            <a:r>
              <a:rPr lang="en-US" i="1" dirty="0"/>
              <a:t>H</a:t>
            </a:r>
            <a:r>
              <a:rPr lang="en-US" dirty="0"/>
              <a:t>=(</a:t>
            </a:r>
            <a:r>
              <a:rPr lang="en-US" i="1" dirty="0" err="1"/>
              <a:t>X,C,D</a:t>
            </a:r>
            <a:r>
              <a:rPr lang="en-US" dirty="0"/>
              <a:t>), where X  is  the vertex set, </a:t>
            </a:r>
            <a:r>
              <a:rPr lang="en-US" i="1" dirty="0"/>
              <a:t>C</a:t>
            </a:r>
            <a:r>
              <a:rPr lang="en-US" dirty="0"/>
              <a:t> and </a:t>
            </a:r>
            <a:r>
              <a:rPr lang="en-US" i="1" dirty="0"/>
              <a:t>D</a:t>
            </a:r>
            <a:r>
              <a:rPr lang="en-US" dirty="0"/>
              <a:t> are the families of subsets of </a:t>
            </a:r>
            <a:r>
              <a:rPr lang="en-US" i="1" dirty="0"/>
              <a:t>X, </a:t>
            </a:r>
            <a:r>
              <a:rPr lang="en-US" dirty="0"/>
              <a:t>each  subset of size ≥ 2</a:t>
            </a:r>
            <a:r>
              <a:rPr lang="en-US" i="1" dirty="0"/>
              <a:t>.</a:t>
            </a:r>
          </a:p>
          <a:p>
            <a:pPr eaLnBrk="1" hangingPunct="1">
              <a:defRPr/>
            </a:pPr>
            <a:endParaRPr lang="en-US" dirty="0"/>
          </a:p>
          <a:p>
            <a:pPr eaLnBrk="1" hangingPunct="1">
              <a:defRPr/>
            </a:pPr>
            <a:r>
              <a:rPr lang="en-US" dirty="0"/>
              <a:t>Every member of </a:t>
            </a:r>
            <a:r>
              <a:rPr lang="en-US" i="1" dirty="0">
                <a:solidFill>
                  <a:srgbClr val="FFFF00"/>
                </a:solidFill>
              </a:rPr>
              <a:t>C</a:t>
            </a:r>
            <a:r>
              <a:rPr lang="en-US" dirty="0">
                <a:solidFill>
                  <a:srgbClr val="FFFF00"/>
                </a:solidFill>
              </a:rPr>
              <a:t> </a:t>
            </a:r>
            <a:r>
              <a:rPr lang="en-US" dirty="0"/>
              <a:t>is called </a:t>
            </a:r>
            <a:r>
              <a:rPr lang="en-US" i="1" dirty="0">
                <a:solidFill>
                  <a:srgbClr val="FFFF00"/>
                </a:solidFill>
              </a:rPr>
              <a:t>C</a:t>
            </a:r>
            <a:r>
              <a:rPr lang="en-US" dirty="0">
                <a:solidFill>
                  <a:srgbClr val="FFFF00"/>
                </a:solidFill>
              </a:rPr>
              <a:t>-edge </a:t>
            </a:r>
            <a:r>
              <a:rPr lang="en-US" dirty="0"/>
              <a:t>and every member of </a:t>
            </a:r>
            <a:r>
              <a:rPr lang="en-US" i="1" dirty="0">
                <a:solidFill>
                  <a:srgbClr val="FFFF00"/>
                </a:solidFill>
              </a:rPr>
              <a:t>D</a:t>
            </a:r>
            <a:r>
              <a:rPr lang="en-US" dirty="0">
                <a:solidFill>
                  <a:srgbClr val="FFFF00"/>
                </a:solidFill>
              </a:rPr>
              <a:t> </a:t>
            </a:r>
            <a:r>
              <a:rPr lang="en-US" dirty="0"/>
              <a:t>is called </a:t>
            </a:r>
            <a:r>
              <a:rPr lang="en-US" i="1" dirty="0">
                <a:solidFill>
                  <a:srgbClr val="FFFF00"/>
                </a:solidFill>
              </a:rPr>
              <a:t>D</a:t>
            </a:r>
            <a:r>
              <a:rPr lang="en-US" dirty="0">
                <a:solidFill>
                  <a:srgbClr val="FFFF00"/>
                </a:solidFill>
              </a:rPr>
              <a:t>-edge</a:t>
            </a:r>
            <a:r>
              <a:rPr lang="en-US" dirty="0"/>
              <a:t>.</a:t>
            </a:r>
          </a:p>
        </p:txBody>
      </p:sp>
      <p:sp>
        <p:nvSpPr>
          <p:cNvPr id="2" name="Footer Placeholder 1">
            <a:extLst>
              <a:ext uri="{FF2B5EF4-FFF2-40B4-BE49-F238E27FC236}">
                <a16:creationId xmlns:a16="http://schemas.microsoft.com/office/drawing/2014/main" id="{9D2664B0-1479-4854-ADE5-C9C25ACF3239}"/>
              </a:ext>
            </a:extLst>
          </p:cNvPr>
          <p:cNvSpPr>
            <a:spLocks noGrp="1"/>
          </p:cNvSpPr>
          <p:nvPr>
            <p:ph type="ftr" sz="quarter" idx="11"/>
          </p:nvPr>
        </p:nvSpPr>
        <p:spPr/>
        <p:txBody>
          <a:bodyPr/>
          <a:lstStyle/>
          <a:p>
            <a:pPr>
              <a:defRPr/>
            </a:pPr>
            <a:r>
              <a:rPr lang="en-US"/>
              <a:t>HyGraDe 2022 - Catania</a:t>
            </a:r>
          </a:p>
        </p:txBody>
      </p:sp>
      <p:sp>
        <p:nvSpPr>
          <p:cNvPr id="4" name="Slide Number Placeholder 3">
            <a:extLst>
              <a:ext uri="{FF2B5EF4-FFF2-40B4-BE49-F238E27FC236}">
                <a16:creationId xmlns:a16="http://schemas.microsoft.com/office/drawing/2014/main" id="{DA1FF446-8054-4850-B97E-1B987307765A}"/>
              </a:ext>
            </a:extLst>
          </p:cNvPr>
          <p:cNvSpPr>
            <a:spLocks noGrp="1"/>
          </p:cNvSpPr>
          <p:nvPr>
            <p:ph type="sldNum" sz="quarter" idx="12"/>
          </p:nvPr>
        </p:nvSpPr>
        <p:spPr/>
        <p:txBody>
          <a:bodyPr/>
          <a:lstStyle/>
          <a:p>
            <a:fld id="{1273E001-130A-4382-97C2-B7B20AFB951A}" type="slidenum">
              <a:rPr lang="en-US" altLang="en-US" smtClean="0"/>
              <a:pPr/>
              <a:t>13</a:t>
            </a:fld>
            <a:endParaRPr lang="en-US" altLang="en-US"/>
          </a:p>
        </p:txBody>
      </p:sp>
      <p:sp>
        <p:nvSpPr>
          <p:cNvPr id="6" name="Rectangle 5">
            <a:extLst>
              <a:ext uri="{FF2B5EF4-FFF2-40B4-BE49-F238E27FC236}">
                <a16:creationId xmlns:a16="http://schemas.microsoft.com/office/drawing/2014/main" id="{1E3E5283-42A3-4981-8218-4F2C63DD32E2}"/>
              </a:ext>
            </a:extLst>
          </p:cNvPr>
          <p:cNvSpPr/>
          <p:nvPr/>
        </p:nvSpPr>
        <p:spPr>
          <a:xfrm>
            <a:off x="2009010" y="4112201"/>
            <a:ext cx="7853432" cy="1815882"/>
          </a:xfrm>
          <a:prstGeom prst="rect">
            <a:avLst/>
          </a:prstGeom>
          <a:noFill/>
        </p:spPr>
        <p:txBody>
          <a:bodyPr wrap="none" lIns="91440" tIns="45720" rIns="91440" bIns="45720">
            <a:spAutoFit/>
          </a:bodyPr>
          <a:lstStyle/>
          <a:p>
            <a:pPr algn="ctr"/>
            <a:r>
              <a:rPr lang="en-US" sz="2800" b="1" dirty="0">
                <a:ln w="22225">
                  <a:solidFill>
                    <a:schemeClr val="accent2"/>
                  </a:solidFill>
                  <a:prstDash val="solid"/>
                </a:ln>
                <a:solidFill>
                  <a:schemeClr val="accent2">
                    <a:lumMod val="40000"/>
                    <a:lumOff val="60000"/>
                  </a:schemeClr>
                </a:solidFill>
              </a:rPr>
              <a:t>Monochromatic = all of the same color</a:t>
            </a:r>
          </a:p>
          <a:p>
            <a:pPr algn="ctr"/>
            <a:r>
              <a:rPr lang="en-US" sz="2800" b="1" dirty="0">
                <a:ln w="22225">
                  <a:solidFill>
                    <a:schemeClr val="accent2"/>
                  </a:solidFill>
                  <a:prstDash val="solid"/>
                </a:ln>
                <a:solidFill>
                  <a:schemeClr val="accent2">
                    <a:lumMod val="40000"/>
                    <a:lumOff val="60000"/>
                  </a:schemeClr>
                </a:solidFill>
              </a:rPr>
              <a:t>Polychromatic=rainbow=all of distinct colors</a:t>
            </a:r>
          </a:p>
          <a:p>
            <a:pPr algn="ctr"/>
            <a:endParaRPr lang="en-US" sz="2800" b="1" dirty="0">
              <a:ln w="22225">
                <a:solidFill>
                  <a:schemeClr val="accent2"/>
                </a:solidFill>
                <a:prstDash val="solid"/>
              </a:ln>
              <a:solidFill>
                <a:schemeClr val="accent2">
                  <a:lumMod val="40000"/>
                  <a:lumOff val="60000"/>
                </a:schemeClr>
              </a:solidFill>
            </a:endParaRPr>
          </a:p>
          <a:p>
            <a:pPr algn="ctr"/>
            <a:r>
              <a:rPr lang="en-US" sz="2800" b="1" dirty="0">
                <a:ln w="22225">
                  <a:solidFill>
                    <a:schemeClr val="accent2"/>
                  </a:solidFill>
                  <a:prstDash val="solid"/>
                </a:ln>
                <a:solidFill>
                  <a:schemeClr val="accent2">
                    <a:lumMod val="40000"/>
                    <a:lumOff val="60000"/>
                  </a:schemeClr>
                </a:solidFill>
              </a:rPr>
              <a:t>Bi-edge =  C-edge And D-edge</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970BFC90-2B74-46A7-AE7D-ECB49647631D}"/>
              </a:ext>
            </a:extLst>
          </p:cNvPr>
          <p:cNvSpPr>
            <a:spLocks noGrp="1" noChangeArrowheads="1"/>
          </p:cNvSpPr>
          <p:nvPr>
            <p:ph type="body" idx="4294967295"/>
          </p:nvPr>
        </p:nvSpPr>
        <p:spPr>
          <a:xfrm>
            <a:off x="1159727" y="533400"/>
            <a:ext cx="9875520" cy="5638800"/>
          </a:xfrm>
        </p:spPr>
        <p:txBody>
          <a:bodyPr/>
          <a:lstStyle/>
          <a:p>
            <a:pPr marL="533400" indent="-533400" eaLnBrk="1" hangingPunct="1">
              <a:lnSpc>
                <a:spcPct val="80000"/>
              </a:lnSpc>
              <a:buNone/>
              <a:defRPr/>
            </a:pPr>
            <a:r>
              <a:rPr lang="en-US" sz="2800" dirty="0">
                <a:solidFill>
                  <a:srgbClr val="FFFF00"/>
                </a:solidFill>
              </a:rPr>
              <a:t>     Proper λ-coloring</a:t>
            </a:r>
            <a:r>
              <a:rPr lang="en-US" sz="2800" dirty="0"/>
              <a:t> of </a:t>
            </a:r>
            <a:r>
              <a:rPr lang="en-US" sz="2800" i="1" dirty="0"/>
              <a:t>H</a:t>
            </a:r>
            <a:r>
              <a:rPr lang="en-US" sz="2800" dirty="0"/>
              <a:t>=(</a:t>
            </a:r>
            <a:r>
              <a:rPr lang="en-US" sz="2800" i="1" dirty="0"/>
              <a:t>X</a:t>
            </a:r>
            <a:r>
              <a:rPr lang="en-US" sz="2800" dirty="0"/>
              <a:t>, </a:t>
            </a:r>
            <a:r>
              <a:rPr lang="en-US" sz="2800" i="1" dirty="0"/>
              <a:t>C</a:t>
            </a:r>
            <a:r>
              <a:rPr lang="en-US" sz="2800" dirty="0"/>
              <a:t>, </a:t>
            </a:r>
            <a:r>
              <a:rPr lang="en-US" sz="2800" i="1" dirty="0"/>
              <a:t>D</a:t>
            </a:r>
            <a:r>
              <a:rPr lang="en-US" sz="2800" dirty="0"/>
              <a:t>)  is a </a:t>
            </a:r>
            <a:r>
              <a:rPr lang="en-US" sz="2800" dirty="0">
                <a:solidFill>
                  <a:srgbClr val="FFFF00"/>
                </a:solidFill>
              </a:rPr>
              <a:t>mapping</a:t>
            </a:r>
            <a:r>
              <a:rPr lang="en-US" sz="2800" dirty="0"/>
              <a:t>  of </a:t>
            </a:r>
            <a:r>
              <a:rPr lang="en-US" sz="2800" i="1" dirty="0"/>
              <a:t>X</a:t>
            </a:r>
            <a:r>
              <a:rPr lang="en-US" sz="2800" dirty="0"/>
              <a:t> </a:t>
            </a:r>
            <a:r>
              <a:rPr lang="en-US" sz="2800" dirty="0">
                <a:solidFill>
                  <a:srgbClr val="FFFF00"/>
                </a:solidFill>
              </a:rPr>
              <a:t>into</a:t>
            </a:r>
            <a:r>
              <a:rPr lang="en-US" sz="2800" dirty="0"/>
              <a:t> the set of colors {1,2,…λ} such  that:</a:t>
            </a:r>
          </a:p>
          <a:p>
            <a:pPr marL="533400" indent="-533400" algn="ctr" eaLnBrk="1" hangingPunct="1">
              <a:lnSpc>
                <a:spcPct val="80000"/>
              </a:lnSpc>
              <a:buNone/>
              <a:defRPr/>
            </a:pPr>
            <a:endParaRPr lang="en-US" sz="2800" dirty="0"/>
          </a:p>
          <a:p>
            <a:pPr marL="533400" indent="-533400" algn="just" eaLnBrk="1" hangingPunct="1">
              <a:lnSpc>
                <a:spcPct val="80000"/>
              </a:lnSpc>
              <a:defRPr/>
            </a:pPr>
            <a:r>
              <a:rPr lang="en-US" sz="2800" dirty="0"/>
              <a:t>Each C-edge has </a:t>
            </a:r>
            <a:r>
              <a:rPr lang="en-US" sz="2800" dirty="0">
                <a:solidFill>
                  <a:srgbClr val="FFFF00"/>
                </a:solidFill>
              </a:rPr>
              <a:t>at least 2 vertices</a:t>
            </a:r>
            <a:r>
              <a:rPr lang="en-US" sz="2800" dirty="0"/>
              <a:t> of a </a:t>
            </a:r>
            <a:r>
              <a:rPr lang="en-US" sz="2800" dirty="0">
                <a:solidFill>
                  <a:srgbClr val="99FF33"/>
                </a:solidFill>
              </a:rPr>
              <a:t>C</a:t>
            </a:r>
            <a:r>
              <a:rPr lang="en-US" sz="2800" dirty="0">
                <a:solidFill>
                  <a:srgbClr val="FFFF00"/>
                </a:solidFill>
              </a:rPr>
              <a:t>ommon</a:t>
            </a:r>
            <a:r>
              <a:rPr lang="en-US" sz="2800" dirty="0"/>
              <a:t> color  (not  rainbow=not polychromatic);</a:t>
            </a:r>
          </a:p>
          <a:p>
            <a:pPr marL="533400" indent="-533400" algn="just" eaLnBrk="1" hangingPunct="1">
              <a:lnSpc>
                <a:spcPct val="80000"/>
              </a:lnSpc>
              <a:defRPr/>
            </a:pPr>
            <a:endParaRPr lang="en-US" sz="2800" dirty="0"/>
          </a:p>
          <a:p>
            <a:pPr marL="533400" indent="-533400" algn="just" eaLnBrk="1" hangingPunct="1">
              <a:lnSpc>
                <a:spcPct val="80000"/>
              </a:lnSpc>
              <a:defRPr/>
            </a:pPr>
            <a:r>
              <a:rPr lang="en-US" sz="2800" dirty="0"/>
              <a:t>Each D-edge has </a:t>
            </a:r>
            <a:r>
              <a:rPr lang="en-US" sz="2800" dirty="0">
                <a:solidFill>
                  <a:srgbClr val="FFFF00"/>
                </a:solidFill>
              </a:rPr>
              <a:t>at</a:t>
            </a:r>
            <a:r>
              <a:rPr lang="en-US" sz="2800" dirty="0"/>
              <a:t> </a:t>
            </a:r>
            <a:r>
              <a:rPr lang="en-US" sz="2800" dirty="0">
                <a:solidFill>
                  <a:srgbClr val="FFFF00"/>
                </a:solidFill>
              </a:rPr>
              <a:t>least 2 vertices</a:t>
            </a:r>
            <a:r>
              <a:rPr lang="en-US" sz="2800" dirty="0"/>
              <a:t> of </a:t>
            </a:r>
            <a:r>
              <a:rPr lang="en-US" sz="2800" dirty="0">
                <a:solidFill>
                  <a:srgbClr val="99FF33"/>
                </a:solidFill>
              </a:rPr>
              <a:t>Distinct</a:t>
            </a:r>
            <a:r>
              <a:rPr lang="en-US" sz="2800" dirty="0"/>
              <a:t> colors (not monochromatic).</a:t>
            </a:r>
          </a:p>
          <a:p>
            <a:pPr marL="533400" indent="-533400" algn="ctr" eaLnBrk="1" hangingPunct="1">
              <a:lnSpc>
                <a:spcPct val="80000"/>
              </a:lnSpc>
              <a:buNone/>
              <a:defRPr/>
            </a:pPr>
            <a:endParaRPr lang="en-US" sz="2800" dirty="0"/>
          </a:p>
          <a:p>
            <a:pPr marL="533400" indent="-533400" algn="ctr" eaLnBrk="1" hangingPunct="1">
              <a:lnSpc>
                <a:spcPct val="80000"/>
              </a:lnSpc>
              <a:buNone/>
              <a:defRPr/>
            </a:pPr>
            <a:r>
              <a:rPr lang="en-US" sz="2800" dirty="0"/>
              <a:t>       “</a:t>
            </a:r>
            <a:r>
              <a:rPr lang="en-US" sz="2800" i="1" dirty="0">
                <a:solidFill>
                  <a:srgbClr val="FFFF00"/>
                </a:solidFill>
              </a:rPr>
              <a:t>C</a:t>
            </a:r>
            <a:r>
              <a:rPr lang="en-US" sz="2800" dirty="0"/>
              <a:t>” stands for </a:t>
            </a:r>
            <a:r>
              <a:rPr lang="en-US" sz="2800" dirty="0">
                <a:solidFill>
                  <a:srgbClr val="FFFF00"/>
                </a:solidFill>
              </a:rPr>
              <a:t>C</a:t>
            </a:r>
            <a:r>
              <a:rPr lang="en-US" sz="2800" dirty="0">
                <a:solidFill>
                  <a:schemeClr val="tx2"/>
                </a:solidFill>
              </a:rPr>
              <a:t>ommon</a:t>
            </a:r>
            <a:r>
              <a:rPr lang="en-US" sz="2800" dirty="0"/>
              <a:t> color and</a:t>
            </a:r>
          </a:p>
          <a:p>
            <a:pPr marL="533400" indent="-533400" algn="ctr" eaLnBrk="1" hangingPunct="1">
              <a:lnSpc>
                <a:spcPct val="80000"/>
              </a:lnSpc>
              <a:buNone/>
              <a:defRPr/>
            </a:pPr>
            <a:r>
              <a:rPr lang="en-US" sz="2800" dirty="0"/>
              <a:t>         “</a:t>
            </a:r>
            <a:r>
              <a:rPr lang="en-US" sz="2800" i="1" dirty="0">
                <a:solidFill>
                  <a:srgbClr val="FFFF00"/>
                </a:solidFill>
              </a:rPr>
              <a:t>D</a:t>
            </a:r>
            <a:r>
              <a:rPr lang="en-US" sz="2800" dirty="0"/>
              <a:t>” stands for </a:t>
            </a:r>
            <a:r>
              <a:rPr lang="en-US" sz="2800" dirty="0">
                <a:solidFill>
                  <a:srgbClr val="FFFF00"/>
                </a:solidFill>
              </a:rPr>
              <a:t>D</a:t>
            </a:r>
            <a:r>
              <a:rPr lang="en-US" sz="2800" dirty="0"/>
              <a:t>istinct colors.</a:t>
            </a:r>
          </a:p>
        </p:txBody>
      </p:sp>
      <p:sp>
        <p:nvSpPr>
          <p:cNvPr id="43013" name="AutoShape 4">
            <a:extLst>
              <a:ext uri="{FF2B5EF4-FFF2-40B4-BE49-F238E27FC236}">
                <a16:creationId xmlns:a16="http://schemas.microsoft.com/office/drawing/2014/main" id="{F68728D9-B9A0-4B56-AF28-E1F554B206AE}"/>
              </a:ext>
            </a:extLst>
          </p:cNvPr>
          <p:cNvSpPr>
            <a:spLocks noChangeArrowheads="1"/>
          </p:cNvSpPr>
          <p:nvPr/>
        </p:nvSpPr>
        <p:spPr bwMode="auto">
          <a:xfrm>
            <a:off x="1958702" y="4559888"/>
            <a:ext cx="976313" cy="485775"/>
          </a:xfrm>
          <a:prstGeom prst="rightArrow">
            <a:avLst>
              <a:gd name="adj1" fmla="val 50000"/>
              <a:gd name="adj2" fmla="val 50245"/>
            </a:avLst>
          </a:prstGeom>
          <a:solidFill>
            <a:schemeClr val="tx1"/>
          </a:solidFill>
          <a:ln w="9525">
            <a:solidFill>
              <a:schemeClr val="tx1"/>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2" name="Footer Placeholder 1">
            <a:extLst>
              <a:ext uri="{FF2B5EF4-FFF2-40B4-BE49-F238E27FC236}">
                <a16:creationId xmlns:a16="http://schemas.microsoft.com/office/drawing/2014/main" id="{D70DC845-6877-41CC-8A35-373BBACEE47A}"/>
              </a:ext>
            </a:extLst>
          </p:cNvPr>
          <p:cNvSpPr>
            <a:spLocks noGrp="1"/>
          </p:cNvSpPr>
          <p:nvPr>
            <p:ph type="ftr" sz="quarter" idx="11"/>
          </p:nvPr>
        </p:nvSpPr>
        <p:spPr/>
        <p:txBody>
          <a:bodyPr/>
          <a:lstStyle/>
          <a:p>
            <a:pPr>
              <a:defRPr/>
            </a:pPr>
            <a:r>
              <a:rPr lang="en-US"/>
              <a:t>HyGraDe 2022 - Catania</a:t>
            </a:r>
          </a:p>
        </p:txBody>
      </p:sp>
      <p:sp>
        <p:nvSpPr>
          <p:cNvPr id="4" name="Slide Number Placeholder 3">
            <a:extLst>
              <a:ext uri="{FF2B5EF4-FFF2-40B4-BE49-F238E27FC236}">
                <a16:creationId xmlns:a16="http://schemas.microsoft.com/office/drawing/2014/main" id="{F2EBC4ED-B409-4A38-978F-5840BDC294D1}"/>
              </a:ext>
            </a:extLst>
          </p:cNvPr>
          <p:cNvSpPr>
            <a:spLocks noGrp="1"/>
          </p:cNvSpPr>
          <p:nvPr>
            <p:ph type="sldNum" sz="quarter" idx="12"/>
          </p:nvPr>
        </p:nvSpPr>
        <p:spPr/>
        <p:txBody>
          <a:bodyPr/>
          <a:lstStyle/>
          <a:p>
            <a:fld id="{DBB008CA-1067-4B37-B871-B6FFC9107B86}" type="slidenum">
              <a:rPr lang="en-US" altLang="en-US" smtClean="0"/>
              <a:pPr/>
              <a:t>14</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5602" name="Rectangle 2">
                <a:extLst>
                  <a:ext uri="{FF2B5EF4-FFF2-40B4-BE49-F238E27FC236}">
                    <a16:creationId xmlns:a16="http://schemas.microsoft.com/office/drawing/2014/main" id="{46867263-E4F2-40E7-8974-62BC9AE29218}"/>
                  </a:ext>
                </a:extLst>
              </p:cNvPr>
              <p:cNvSpPr>
                <a:spLocks noGrp="1" noChangeArrowheads="1"/>
              </p:cNvSpPr>
              <p:nvPr>
                <p:ph idx="1"/>
              </p:nvPr>
            </p:nvSpPr>
            <p:spPr>
              <a:xfrm>
                <a:off x="1664261" y="872471"/>
                <a:ext cx="8540750" cy="5113057"/>
              </a:xfrm>
            </p:spPr>
            <p:txBody>
              <a:bodyPr/>
              <a:lstStyle/>
              <a:p>
                <a:pPr eaLnBrk="1" hangingPunct="1">
                  <a:lnSpc>
                    <a:spcPct val="90000"/>
                  </a:lnSpc>
                  <a:buFontTx/>
                  <a:buNone/>
                  <a:defRPr/>
                </a:pPr>
                <a:r>
                  <a:rPr lang="en-US" dirty="0">
                    <a:solidFill>
                      <a:srgbClr val="99FF33"/>
                    </a:solidFill>
                  </a:rPr>
                  <a:t>Proper </a:t>
                </a:r>
                <a:r>
                  <a:rPr lang="el-GR" dirty="0">
                    <a:solidFill>
                      <a:srgbClr val="99FF33"/>
                    </a:solidFill>
                  </a:rPr>
                  <a:t>λ</a:t>
                </a:r>
                <a:r>
                  <a:rPr lang="en-US" dirty="0">
                    <a:solidFill>
                      <a:srgbClr val="99FF33"/>
                    </a:solidFill>
                  </a:rPr>
                  <a:t>-coloring       </a:t>
                </a:r>
                <a:r>
                  <a:rPr lang="en-US" dirty="0"/>
                  <a:t>           </a:t>
                </a:r>
                <a:r>
                  <a:rPr lang="en-US" dirty="0">
                    <a:solidFill>
                      <a:srgbClr val="FFFF00"/>
                    </a:solidFill>
                  </a:rPr>
                  <a:t>strict i-coloring </a:t>
                </a:r>
              </a:p>
              <a:p>
                <a:pPr eaLnBrk="1" hangingPunct="1">
                  <a:lnSpc>
                    <a:spcPct val="90000"/>
                  </a:lnSpc>
                  <a:buFontTx/>
                  <a:buNone/>
                  <a:defRPr/>
                </a:pPr>
                <a:endParaRPr lang="en-US" dirty="0"/>
              </a:p>
              <a:p>
                <a:pPr eaLnBrk="1" hangingPunct="1">
                  <a:lnSpc>
                    <a:spcPct val="90000"/>
                  </a:lnSpc>
                  <a:buFontTx/>
                  <a:buNone/>
                  <a:defRPr/>
                </a:pPr>
                <a:r>
                  <a:rPr lang="en-US" dirty="0">
                    <a:solidFill>
                      <a:srgbClr val="FFFF00"/>
                    </a:solidFill>
                  </a:rPr>
                  <a:t>lower </a:t>
                </a:r>
                <a:r>
                  <a:rPr lang="el-GR" dirty="0"/>
                  <a:t>χ </a:t>
                </a:r>
                <a:r>
                  <a:rPr lang="en-US" dirty="0">
                    <a:solidFill>
                      <a:srgbClr val="FFFF00"/>
                    </a:solidFill>
                  </a:rPr>
                  <a:t>and upper </a:t>
                </a:r>
                <a:r>
                  <a:rPr lang="el-GR" dirty="0"/>
                  <a:t>χ</a:t>
                </a:r>
                <a:r>
                  <a:rPr lang="en-US" dirty="0">
                    <a:solidFill>
                      <a:srgbClr val="FFFF00"/>
                    </a:solidFill>
                  </a:rPr>
                  <a:t> chromatic numbers</a:t>
                </a:r>
              </a:p>
              <a:p>
                <a:pPr eaLnBrk="1" hangingPunct="1">
                  <a:lnSpc>
                    <a:spcPct val="90000"/>
                  </a:lnSpc>
                  <a:buFontTx/>
                  <a:buNone/>
                  <a:defRPr/>
                </a:pPr>
                <a:endParaRPr lang="en-US" dirty="0"/>
              </a:p>
              <a:p>
                <a:pPr eaLnBrk="1" hangingPunct="1">
                  <a:lnSpc>
                    <a:spcPct val="90000"/>
                  </a:lnSpc>
                  <a:buFontTx/>
                  <a:buNone/>
                  <a:defRPr/>
                </a:pPr>
                <a:r>
                  <a:rPr lang="en-US" dirty="0">
                    <a:solidFill>
                      <a:srgbClr val="FFFF00"/>
                    </a:solidFill>
                  </a:rPr>
                  <a:t>feasible</a:t>
                </a:r>
                <a:r>
                  <a:rPr lang="en-US" dirty="0"/>
                  <a:t> </a:t>
                </a:r>
                <a:r>
                  <a:rPr lang="en-US" dirty="0">
                    <a:solidFill>
                      <a:srgbClr val="FFFF00"/>
                    </a:solidFill>
                  </a:rPr>
                  <a:t>partition                    feasible set S(H)</a:t>
                </a:r>
              </a:p>
              <a:p>
                <a:pPr eaLnBrk="1" hangingPunct="1">
                  <a:lnSpc>
                    <a:spcPct val="90000"/>
                  </a:lnSpc>
                  <a:buFontTx/>
                  <a:buNone/>
                  <a:defRPr/>
                </a:pPr>
                <a:endParaRPr lang="en-US" dirty="0">
                  <a:solidFill>
                    <a:srgbClr val="FFFF00"/>
                  </a:solidFill>
                </a:endParaRPr>
              </a:p>
              <a:p>
                <a:pPr eaLnBrk="1" hangingPunct="1">
                  <a:lnSpc>
                    <a:spcPct val="90000"/>
                  </a:lnSpc>
                  <a:buFontTx/>
                  <a:buNone/>
                  <a:defRPr/>
                </a:pPr>
                <a:r>
                  <a:rPr lang="en-US" dirty="0">
                    <a:solidFill>
                      <a:srgbClr val="FFFF00"/>
                    </a:solidFill>
                  </a:rPr>
                  <a:t>chromatic spectrum: </a:t>
                </a:r>
              </a:p>
              <a:p>
                <a:pPr eaLnBrk="1" hangingPunct="1">
                  <a:lnSpc>
                    <a:spcPct val="90000"/>
                  </a:lnSpc>
                  <a:buFontTx/>
                  <a:buNone/>
                  <a:defRPr/>
                </a:pPr>
                <a:endParaRPr lang="en-US" i="1" dirty="0">
                  <a:solidFill>
                    <a:srgbClr val="FFFF00"/>
                  </a:solidFill>
                </a:endParaRPr>
              </a:p>
              <a:p>
                <a:pPr eaLnBrk="1" hangingPunct="1">
                  <a:buNone/>
                  <a:defRPr/>
                </a:pPr>
                <a:r>
                  <a:rPr lang="en-US" i="1" dirty="0">
                    <a:solidFill>
                      <a:srgbClr val="FFFF00"/>
                    </a:solidFill>
                  </a:rPr>
                  <a:t>R(H) = (r</a:t>
                </a:r>
                <a:r>
                  <a:rPr lang="en-US" i="1" baseline="-25000" dirty="0">
                    <a:solidFill>
                      <a:srgbClr val="FFFF00"/>
                    </a:solidFill>
                  </a:rPr>
                  <a:t>1</a:t>
                </a:r>
                <a:r>
                  <a:rPr lang="en-US" i="1" dirty="0">
                    <a:solidFill>
                      <a:srgbClr val="FFFF00"/>
                    </a:solidFill>
                  </a:rPr>
                  <a:t>, r</a:t>
                </a:r>
                <a:r>
                  <a:rPr lang="en-US" i="1" baseline="-25000" dirty="0">
                    <a:solidFill>
                      <a:srgbClr val="FFFF00"/>
                    </a:solidFill>
                  </a:rPr>
                  <a:t>2</a:t>
                </a:r>
                <a:r>
                  <a:rPr lang="en-US" i="1" dirty="0">
                    <a:solidFill>
                      <a:srgbClr val="FFFF00"/>
                    </a:solidFill>
                  </a:rPr>
                  <a:t>, …, </a:t>
                </a:r>
                <a:r>
                  <a:rPr lang="en-US" i="1" dirty="0" err="1">
                    <a:solidFill>
                      <a:srgbClr val="FFFF00"/>
                    </a:solidFill>
                  </a:rPr>
                  <a:t>r</a:t>
                </a:r>
                <a:r>
                  <a:rPr lang="en-US" i="1" baseline="-25000" dirty="0" err="1">
                    <a:solidFill>
                      <a:srgbClr val="FFFF00"/>
                    </a:solidFill>
                  </a:rPr>
                  <a:t>n</a:t>
                </a:r>
                <a:r>
                  <a:rPr lang="en-US" i="1" dirty="0">
                    <a:solidFill>
                      <a:srgbClr val="FFFF00"/>
                    </a:solidFill>
                  </a:rPr>
                  <a:t>)    =    </a:t>
                </a:r>
                <a:r>
                  <a:rPr lang="en-US" dirty="0">
                    <a:solidFill>
                      <a:srgbClr val="FFFF00"/>
                    </a:solidFill>
                  </a:rPr>
                  <a:t>(0,…,0,r</a:t>
                </a:r>
                <a:r>
                  <a:rPr lang="el-GR" baseline="-25000" dirty="0">
                    <a:solidFill>
                      <a:srgbClr val="FFFF00"/>
                    </a:solidFill>
                  </a:rPr>
                  <a:t>χ</a:t>
                </a:r>
                <a:r>
                  <a:rPr lang="en-US" dirty="0">
                    <a:solidFill>
                      <a:srgbClr val="FFFF00"/>
                    </a:solidFill>
                  </a:rPr>
                  <a:t>,…,r</a:t>
                </a:r>
                <a:r>
                  <a:rPr lang="el-GR" baseline="-25000" dirty="0">
                    <a:solidFill>
                      <a:srgbClr val="FFFF00"/>
                    </a:solidFill>
                  </a:rPr>
                  <a:t>χ</a:t>
                </a:r>
                <a:r>
                  <a:rPr lang="en-US" dirty="0">
                    <a:solidFill>
                      <a:srgbClr val="FFFF00"/>
                    </a:solidFill>
                  </a:rPr>
                  <a:t>,0,…,0)</a:t>
                </a:r>
                <a:r>
                  <a:rPr lang="en-US" dirty="0"/>
                  <a:t> </a:t>
                </a:r>
                <a:endParaRPr lang="el-GR" dirty="0">
                  <a:solidFill>
                    <a:srgbClr val="FFFF00"/>
                  </a:solidFill>
                </a:endParaRPr>
              </a:p>
              <a:p>
                <a:pPr eaLnBrk="1" hangingPunct="1">
                  <a:lnSpc>
                    <a:spcPct val="90000"/>
                  </a:lnSpc>
                  <a:buFontTx/>
                  <a:buNone/>
                  <a:defRPr/>
                </a:pPr>
                <a:r>
                  <a:rPr lang="en-US" i="1" dirty="0">
                    <a:solidFill>
                      <a:srgbClr val="FFFF00"/>
                    </a:solidFill>
                  </a:rPr>
                  <a:t>   </a:t>
                </a:r>
                <a:r>
                  <a:rPr lang="en-US" dirty="0">
                    <a:solidFill>
                      <a:srgbClr val="FFFF00"/>
                    </a:solidFill>
                  </a:rPr>
                  <a:t>                                 </a:t>
                </a:r>
              </a:p>
              <a:p>
                <a:pPr algn="ctr" eaLnBrk="1" hangingPunct="1">
                  <a:lnSpc>
                    <a:spcPct val="90000"/>
                  </a:lnSpc>
                  <a:buFontTx/>
                  <a:buNone/>
                  <a:defRPr/>
                </a:pPr>
                <a:r>
                  <a:rPr lang="en-US" dirty="0">
                    <a:solidFill>
                      <a:srgbClr val="FFFF00"/>
                    </a:solidFill>
                  </a:rPr>
                  <a:t>r</a:t>
                </a:r>
                <a14:m>
                  <m:oMath xmlns:m="http://schemas.openxmlformats.org/officeDocument/2006/math">
                    <m:r>
                      <a:rPr lang="en-US" b="0" i="1" baseline="-25000" smtClean="0">
                        <a:solidFill>
                          <a:srgbClr val="FFFF00"/>
                        </a:solidFill>
                        <a:latin typeface="Cambria Math" panose="02040503050406030204" pitchFamily="18" charset="0"/>
                      </a:rPr>
                      <m:t>𝑖</m:t>
                    </m:r>
                  </m:oMath>
                </a14:m>
                <a:r>
                  <a:rPr lang="en-US" baseline="-25000" dirty="0">
                    <a:solidFill>
                      <a:srgbClr val="FFFF00"/>
                    </a:solidFill>
                  </a:rPr>
                  <a:t>   </a:t>
                </a:r>
                <a:r>
                  <a:rPr lang="en-US" dirty="0">
                    <a:solidFill>
                      <a:srgbClr val="FFFF00"/>
                    </a:solidFill>
                  </a:rPr>
                  <a:t>= the number of feasible partitions into </a:t>
                </a:r>
                <a14:m>
                  <m:oMath xmlns:m="http://schemas.openxmlformats.org/officeDocument/2006/math">
                    <m:r>
                      <a:rPr lang="en-US" b="0" i="1" smtClean="0">
                        <a:solidFill>
                          <a:srgbClr val="FFFF00"/>
                        </a:solidFill>
                        <a:latin typeface="Cambria Math" panose="02040503050406030204" pitchFamily="18" charset="0"/>
                      </a:rPr>
                      <m:t>𝑖</m:t>
                    </m:r>
                  </m:oMath>
                </a14:m>
                <a:r>
                  <a:rPr lang="en-US" dirty="0">
                    <a:solidFill>
                      <a:srgbClr val="FFFF00"/>
                    </a:solidFill>
                  </a:rPr>
                  <a:t> classes</a:t>
                </a:r>
              </a:p>
            </p:txBody>
          </p:sp>
        </mc:Choice>
        <mc:Fallback xmlns="">
          <p:sp>
            <p:nvSpPr>
              <p:cNvPr id="25602" name="Rectangle 2">
                <a:extLst>
                  <a:ext uri="{FF2B5EF4-FFF2-40B4-BE49-F238E27FC236}">
                    <a16:creationId xmlns:a16="http://schemas.microsoft.com/office/drawing/2014/main" id="{46867263-E4F2-40E7-8974-62BC9AE29218}"/>
                  </a:ext>
                </a:extLst>
              </p:cNvPr>
              <p:cNvSpPr>
                <a:spLocks noGrp="1" noRot="1" noChangeAspect="1" noMove="1" noResize="1" noEditPoints="1" noAdjustHandles="1" noChangeArrowheads="1" noChangeShapeType="1" noTextEdit="1"/>
              </p:cNvSpPr>
              <p:nvPr>
                <p:ph idx="1"/>
              </p:nvPr>
            </p:nvSpPr>
            <p:spPr>
              <a:xfrm>
                <a:off x="1664261" y="872471"/>
                <a:ext cx="8540750" cy="5113057"/>
              </a:xfrm>
              <a:blipFill>
                <a:blip r:embed="rId2"/>
                <a:stretch>
                  <a:fillRect l="-928" t="-1549"/>
                </a:stretch>
              </a:blipFill>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0899D361-164A-4CAA-BA36-01D60F083523}"/>
              </a:ext>
            </a:extLst>
          </p:cNvPr>
          <p:cNvCxnSpPr/>
          <p:nvPr/>
        </p:nvCxnSpPr>
        <p:spPr>
          <a:xfrm>
            <a:off x="6575611" y="4549588"/>
            <a:ext cx="152400" cy="158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ight Arrow 9">
            <a:extLst>
              <a:ext uri="{FF2B5EF4-FFF2-40B4-BE49-F238E27FC236}">
                <a16:creationId xmlns:a16="http://schemas.microsoft.com/office/drawing/2014/main" id="{92355433-8273-49EB-AF54-651835FE8E2C}"/>
              </a:ext>
            </a:extLst>
          </p:cNvPr>
          <p:cNvSpPr/>
          <p:nvPr/>
        </p:nvSpPr>
        <p:spPr>
          <a:xfrm>
            <a:off x="4254314" y="879242"/>
            <a:ext cx="894229" cy="45720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2"/>
              </a:solidFill>
            </a:endParaRPr>
          </a:p>
        </p:txBody>
      </p:sp>
      <p:sp>
        <p:nvSpPr>
          <p:cNvPr id="10251" name="Line 5">
            <a:extLst>
              <a:ext uri="{FF2B5EF4-FFF2-40B4-BE49-F238E27FC236}">
                <a16:creationId xmlns:a16="http://schemas.microsoft.com/office/drawing/2014/main" id="{159B6FC0-F491-43D1-BD4E-C1CA7CEC582E}"/>
              </a:ext>
            </a:extLst>
          </p:cNvPr>
          <p:cNvSpPr>
            <a:spLocks noChangeShapeType="1"/>
          </p:cNvSpPr>
          <p:nvPr/>
        </p:nvSpPr>
        <p:spPr bwMode="auto">
          <a:xfrm>
            <a:off x="4254314" y="1828800"/>
            <a:ext cx="2286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Right Arrow 9">
            <a:extLst>
              <a:ext uri="{FF2B5EF4-FFF2-40B4-BE49-F238E27FC236}">
                <a16:creationId xmlns:a16="http://schemas.microsoft.com/office/drawing/2014/main" id="{63F353CB-0453-4E9B-BA21-1B2C399D1D03}"/>
              </a:ext>
            </a:extLst>
          </p:cNvPr>
          <p:cNvSpPr/>
          <p:nvPr/>
        </p:nvSpPr>
        <p:spPr>
          <a:xfrm>
            <a:off x="7620000" y="905013"/>
            <a:ext cx="1143000" cy="45720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2"/>
              </a:solidFill>
            </a:endParaRPr>
          </a:p>
        </p:txBody>
      </p:sp>
      <p:sp>
        <p:nvSpPr>
          <p:cNvPr id="17" name="Right Arrow 9">
            <a:extLst>
              <a:ext uri="{FF2B5EF4-FFF2-40B4-BE49-F238E27FC236}">
                <a16:creationId xmlns:a16="http://schemas.microsoft.com/office/drawing/2014/main" id="{E8A6E25F-133D-48F8-9211-07F900FFA7F4}"/>
              </a:ext>
            </a:extLst>
          </p:cNvPr>
          <p:cNvSpPr/>
          <p:nvPr/>
        </p:nvSpPr>
        <p:spPr>
          <a:xfrm>
            <a:off x="7684807" y="1733035"/>
            <a:ext cx="1143000" cy="45720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2"/>
              </a:solidFill>
            </a:endParaRPr>
          </a:p>
        </p:txBody>
      </p:sp>
      <p:sp>
        <p:nvSpPr>
          <p:cNvPr id="18" name="Right Arrow 9">
            <a:extLst>
              <a:ext uri="{FF2B5EF4-FFF2-40B4-BE49-F238E27FC236}">
                <a16:creationId xmlns:a16="http://schemas.microsoft.com/office/drawing/2014/main" id="{3A06E565-5198-4B5C-B087-C08B0FC16AA4}"/>
              </a:ext>
            </a:extLst>
          </p:cNvPr>
          <p:cNvSpPr/>
          <p:nvPr/>
        </p:nvSpPr>
        <p:spPr>
          <a:xfrm>
            <a:off x="4289611" y="2604246"/>
            <a:ext cx="963707" cy="45720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2"/>
              </a:solidFill>
            </a:endParaRPr>
          </a:p>
        </p:txBody>
      </p:sp>
      <p:sp>
        <p:nvSpPr>
          <p:cNvPr id="19" name="Right Arrow 9">
            <a:extLst>
              <a:ext uri="{FF2B5EF4-FFF2-40B4-BE49-F238E27FC236}">
                <a16:creationId xmlns:a16="http://schemas.microsoft.com/office/drawing/2014/main" id="{E882923E-F59C-41E9-AA5C-7F74BBBF998D}"/>
              </a:ext>
            </a:extLst>
          </p:cNvPr>
          <p:cNvSpPr/>
          <p:nvPr/>
        </p:nvSpPr>
        <p:spPr>
          <a:xfrm>
            <a:off x="7810500" y="2604246"/>
            <a:ext cx="1143000" cy="45720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2"/>
              </a:solidFill>
            </a:endParaRPr>
          </a:p>
        </p:txBody>
      </p:sp>
      <p:sp>
        <p:nvSpPr>
          <p:cNvPr id="2" name="Footer Placeholder 1">
            <a:extLst>
              <a:ext uri="{FF2B5EF4-FFF2-40B4-BE49-F238E27FC236}">
                <a16:creationId xmlns:a16="http://schemas.microsoft.com/office/drawing/2014/main" id="{252C7819-8A79-4CB6-BF06-A02DDA25C00E}"/>
              </a:ext>
            </a:extLst>
          </p:cNvPr>
          <p:cNvSpPr>
            <a:spLocks noGrp="1"/>
          </p:cNvSpPr>
          <p:nvPr>
            <p:ph type="ftr" sz="quarter" idx="11"/>
          </p:nvPr>
        </p:nvSpPr>
        <p:spPr/>
        <p:txBody>
          <a:bodyPr/>
          <a:lstStyle/>
          <a:p>
            <a:pPr>
              <a:defRPr/>
            </a:pPr>
            <a:r>
              <a:rPr lang="en-US"/>
              <a:t>HyGraDe 2022 - Catania</a:t>
            </a:r>
          </a:p>
        </p:txBody>
      </p:sp>
      <p:sp>
        <p:nvSpPr>
          <p:cNvPr id="4" name="Slide Number Placeholder 3">
            <a:extLst>
              <a:ext uri="{FF2B5EF4-FFF2-40B4-BE49-F238E27FC236}">
                <a16:creationId xmlns:a16="http://schemas.microsoft.com/office/drawing/2014/main" id="{949D1F4A-3D25-45B6-A077-5ED2C855C9A0}"/>
              </a:ext>
            </a:extLst>
          </p:cNvPr>
          <p:cNvSpPr>
            <a:spLocks noGrp="1"/>
          </p:cNvSpPr>
          <p:nvPr>
            <p:ph type="sldNum" sz="quarter" idx="12"/>
          </p:nvPr>
        </p:nvSpPr>
        <p:spPr/>
        <p:txBody>
          <a:bodyPr/>
          <a:lstStyle/>
          <a:p>
            <a:fld id="{1273E001-130A-4382-97C2-B7B20AFB951A}" type="slidenum">
              <a:rPr lang="en-US" altLang="en-US" smtClean="0"/>
              <a:pPr/>
              <a:t>15</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6AB05-61E5-422C-8752-8B62FC51923E}"/>
              </a:ext>
            </a:extLst>
          </p:cNvPr>
          <p:cNvSpPr>
            <a:spLocks noGrp="1"/>
          </p:cNvSpPr>
          <p:nvPr>
            <p:ph type="title"/>
          </p:nvPr>
        </p:nvSpPr>
        <p:spPr/>
        <p:txBody>
          <a:bodyPr/>
          <a:lstStyle/>
          <a:p>
            <a:pPr>
              <a:defRPr/>
            </a:pPr>
            <a:r>
              <a:rPr lang="en-US" dirty="0"/>
              <a:t>The main paper of my life…</a:t>
            </a:r>
          </a:p>
        </p:txBody>
      </p:sp>
      <p:pic>
        <p:nvPicPr>
          <p:cNvPr id="14339" name="Content Placeholder 6">
            <a:extLst>
              <a:ext uri="{FF2B5EF4-FFF2-40B4-BE49-F238E27FC236}">
                <a16:creationId xmlns:a16="http://schemas.microsoft.com/office/drawing/2014/main" id="{CBFE4D39-4367-4082-B28A-BF07BF2861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67551" y="2630855"/>
            <a:ext cx="4930775" cy="4024313"/>
          </a:xfrm>
        </p:spPr>
      </p:pic>
      <p:pic>
        <p:nvPicPr>
          <p:cNvPr id="7" name="Picture 6">
            <a:extLst>
              <a:ext uri="{FF2B5EF4-FFF2-40B4-BE49-F238E27FC236}">
                <a16:creationId xmlns:a16="http://schemas.microsoft.com/office/drawing/2014/main" id="{E641D9FE-9490-40BC-A8FA-A2E7A0B5E820}"/>
              </a:ext>
            </a:extLst>
          </p:cNvPr>
          <p:cNvPicPr>
            <a:picLocks noChangeAspect="1"/>
          </p:cNvPicPr>
          <p:nvPr/>
        </p:nvPicPr>
        <p:blipFill>
          <a:blip r:embed="rId3"/>
          <a:stretch>
            <a:fillRect/>
          </a:stretch>
        </p:blipFill>
        <p:spPr>
          <a:xfrm>
            <a:off x="1904656" y="1709534"/>
            <a:ext cx="9493738" cy="762039"/>
          </a:xfrm>
          <a:prstGeom prst="rect">
            <a:avLst/>
          </a:prstGeom>
        </p:spPr>
      </p:pic>
      <p:sp>
        <p:nvSpPr>
          <p:cNvPr id="8" name="Footer Placeholder 7">
            <a:extLst>
              <a:ext uri="{FF2B5EF4-FFF2-40B4-BE49-F238E27FC236}">
                <a16:creationId xmlns:a16="http://schemas.microsoft.com/office/drawing/2014/main" id="{568C2864-AEE2-43BC-AF68-490253DE0EED}"/>
              </a:ext>
            </a:extLst>
          </p:cNvPr>
          <p:cNvSpPr>
            <a:spLocks noGrp="1"/>
          </p:cNvSpPr>
          <p:nvPr>
            <p:ph type="ftr" sz="quarter" idx="11"/>
          </p:nvPr>
        </p:nvSpPr>
        <p:spPr/>
        <p:txBody>
          <a:bodyPr/>
          <a:lstStyle/>
          <a:p>
            <a:pPr>
              <a:defRPr/>
            </a:pPr>
            <a:r>
              <a:rPr lang="en-US"/>
              <a:t>HyGraDe 2022 - Catania</a:t>
            </a:r>
          </a:p>
        </p:txBody>
      </p:sp>
      <p:sp>
        <p:nvSpPr>
          <p:cNvPr id="9" name="Slide Number Placeholder 8">
            <a:extLst>
              <a:ext uri="{FF2B5EF4-FFF2-40B4-BE49-F238E27FC236}">
                <a16:creationId xmlns:a16="http://schemas.microsoft.com/office/drawing/2014/main" id="{016FB023-1365-4C90-A60D-D94438AE904B}"/>
              </a:ext>
            </a:extLst>
          </p:cNvPr>
          <p:cNvSpPr>
            <a:spLocks noGrp="1"/>
          </p:cNvSpPr>
          <p:nvPr>
            <p:ph type="sldNum" sz="quarter" idx="12"/>
          </p:nvPr>
        </p:nvSpPr>
        <p:spPr/>
        <p:txBody>
          <a:bodyPr/>
          <a:lstStyle/>
          <a:p>
            <a:fld id="{1273E001-130A-4382-97C2-B7B20AFB951A}" type="slidenum">
              <a:rPr lang="en-US" altLang="en-US" smtClean="0"/>
              <a:pPr/>
              <a:t>16</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 name="Picture 31">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44" name="Picture 33">
            <a:extLst>
              <a:ext uri="{FF2B5EF4-FFF2-40B4-BE49-F238E27FC236}">
                <a16:creationId xmlns:a16="http://schemas.microsoft.com/office/drawing/2014/main" id="{BB912AE0-CAD9-4F8F-A2A2-BDF07D4EDD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45" name="Rectangle 35">
            <a:extLst>
              <a:ext uri="{FF2B5EF4-FFF2-40B4-BE49-F238E27FC236}">
                <a16:creationId xmlns:a16="http://schemas.microsoft.com/office/drawing/2014/main" id="{674220BB-5395-4F54-8045-343633A1B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6FA89F-6905-4B73-B14E-F97BAC73FEEA}"/>
              </a:ext>
            </a:extLst>
          </p:cNvPr>
          <p:cNvSpPr>
            <a:spLocks noGrp="1"/>
          </p:cNvSpPr>
          <p:nvPr>
            <p:ph type="title"/>
          </p:nvPr>
        </p:nvSpPr>
        <p:spPr>
          <a:xfrm>
            <a:off x="8266820" y="673240"/>
            <a:ext cx="3300981" cy="3446373"/>
          </a:xfrm>
          <a:noFill/>
          <a:ln w="19050">
            <a:noFill/>
            <a:prstDash val="dash"/>
          </a:ln>
        </p:spPr>
        <p:txBody>
          <a:bodyPr vert="horz" lIns="91440" tIns="45720" rIns="91440" bIns="45720" rtlCol="0" anchor="b">
            <a:normAutofit/>
          </a:bodyPr>
          <a:lstStyle/>
          <a:p>
            <a:pPr algn="l" eaLnBrk="1" hangingPunct="1"/>
            <a:r>
              <a:rPr lang="en-US" sz="4800">
                <a:solidFill>
                  <a:schemeClr val="bg1"/>
                </a:solidFill>
              </a:rPr>
              <a:t>AMS Citations today</a:t>
            </a:r>
          </a:p>
        </p:txBody>
      </p:sp>
      <p:pic>
        <p:nvPicPr>
          <p:cNvPr id="46" name="Picture 37">
            <a:extLst>
              <a:ext uri="{FF2B5EF4-FFF2-40B4-BE49-F238E27FC236}">
                <a16:creationId xmlns:a16="http://schemas.microsoft.com/office/drawing/2014/main" id="{9D892AF3-0287-4CB0-AD2F-775B64C6FD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47" name="Rectangle 39">
            <a:extLst>
              <a:ext uri="{FF2B5EF4-FFF2-40B4-BE49-F238E27FC236}">
                <a16:creationId xmlns:a16="http://schemas.microsoft.com/office/drawing/2014/main" id="{D477AA7E-6F59-438B-AE81-F002D6258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94678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ounded Rectangle 11">
            <a:extLst>
              <a:ext uri="{FF2B5EF4-FFF2-40B4-BE49-F238E27FC236}">
                <a16:creationId xmlns:a16="http://schemas.microsoft.com/office/drawing/2014/main" id="{C84439A1-773C-4E21-A179-0417A186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6638814" cy="5571072"/>
          </a:xfrm>
          <a:prstGeom prst="roundRect">
            <a:avLst>
              <a:gd name="adj" fmla="val 2403"/>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phical user interface, text, application, email&#10;&#10;Description automatically generated">
            <a:extLst>
              <a:ext uri="{FF2B5EF4-FFF2-40B4-BE49-F238E27FC236}">
                <a16:creationId xmlns:a16="http://schemas.microsoft.com/office/drawing/2014/main" id="{4ABDFB18-55B8-4A77-88F7-C32A43145F28}"/>
              </a:ext>
            </a:extLst>
          </p:cNvPr>
          <p:cNvPicPr>
            <a:picLocks noChangeAspect="1"/>
          </p:cNvPicPr>
          <p:nvPr/>
        </p:nvPicPr>
        <p:blipFill>
          <a:blip r:embed="rId4"/>
          <a:stretch>
            <a:fillRect/>
          </a:stretch>
        </p:blipFill>
        <p:spPr>
          <a:xfrm>
            <a:off x="640505" y="916911"/>
            <a:ext cx="6592835" cy="5024175"/>
          </a:xfrm>
          <a:prstGeom prst="rect">
            <a:avLst/>
          </a:prstGeom>
        </p:spPr>
      </p:pic>
      <p:sp>
        <p:nvSpPr>
          <p:cNvPr id="6" name="Footer Placeholder 5">
            <a:extLst>
              <a:ext uri="{FF2B5EF4-FFF2-40B4-BE49-F238E27FC236}">
                <a16:creationId xmlns:a16="http://schemas.microsoft.com/office/drawing/2014/main" id="{81BBAE06-44BD-459D-BC32-6BBC86F67C10}"/>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AF223B80-0F3A-491A-80EE-EF737106AB9C}"/>
              </a:ext>
            </a:extLst>
          </p:cNvPr>
          <p:cNvSpPr>
            <a:spLocks noGrp="1"/>
          </p:cNvSpPr>
          <p:nvPr>
            <p:ph type="sldNum" sz="quarter" idx="12"/>
          </p:nvPr>
        </p:nvSpPr>
        <p:spPr/>
        <p:txBody>
          <a:bodyPr/>
          <a:lstStyle/>
          <a:p>
            <a:fld id="{1273E001-130A-4382-97C2-B7B20AFB951A}" type="slidenum">
              <a:rPr lang="en-US" altLang="en-US" smtClean="0"/>
              <a:pPr/>
              <a:t>17</a:t>
            </a:fld>
            <a:endParaRPr lang="en-US" altLang="en-US"/>
          </a:p>
        </p:txBody>
      </p:sp>
    </p:spTree>
    <p:extLst>
      <p:ext uri="{BB962C8B-B14F-4D97-AF65-F5344CB8AC3E}">
        <p14:creationId xmlns:p14="http://schemas.microsoft.com/office/powerpoint/2010/main" val="516950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57C970-190F-4518-AED8-7AF91E0B5E68}"/>
              </a:ext>
            </a:extLst>
          </p:cNvPr>
          <p:cNvSpPr>
            <a:spLocks noGrp="1"/>
          </p:cNvSpPr>
          <p:nvPr>
            <p:ph idx="1"/>
          </p:nvPr>
        </p:nvSpPr>
        <p:spPr>
          <a:xfrm>
            <a:off x="685800" y="1293877"/>
            <a:ext cx="10820400" cy="4924362"/>
          </a:xfrm>
        </p:spPr>
        <p:txBody>
          <a:bodyPr/>
          <a:lstStyle/>
          <a:p>
            <a:pPr marL="0" indent="0" algn="l" rtl="0" fontAlgn="base">
              <a:buNone/>
            </a:pPr>
            <a:r>
              <a:rPr lang="en-US" b="0" i="0" u="none" strike="noStrike" dirty="0">
                <a:solidFill>
                  <a:srgbClr val="FFFFFF"/>
                </a:solidFill>
                <a:effectLst/>
                <a:latin typeface="Arial" panose="020B0604020202020204" pitchFamily="34" charset="0"/>
              </a:rPr>
              <a:t>The following new properties of colorings  have been discovered since the introduction of mixed hypergraphs in 1993. </a:t>
            </a:r>
            <a:r>
              <a:rPr lang="en-US" b="0" i="0" u="none" strike="noStrike" dirty="0">
                <a:solidFill>
                  <a:srgbClr val="FFFF00"/>
                </a:solidFill>
                <a:effectLst/>
                <a:latin typeface="Arial" panose="020B0604020202020204" pitchFamily="34" charset="0"/>
              </a:rPr>
              <a:t>They are not possible in classic colorings:</a:t>
            </a:r>
            <a:r>
              <a:rPr lang="en-US" b="0" i="0" dirty="0">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FFFFFF"/>
                </a:solidFill>
                <a:effectLst/>
                <a:latin typeface="Arial" panose="020B0604020202020204" pitchFamily="34" charset="0"/>
              </a:rPr>
              <a:t>Uncolorability</a:t>
            </a:r>
            <a:r>
              <a:rPr lang="en-US" b="0" i="0" dirty="0">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FFFFFF"/>
                </a:solidFill>
                <a:effectLst/>
                <a:latin typeface="Arial" panose="020B0604020202020204" pitchFamily="34" charset="0"/>
              </a:rPr>
              <a:t>Unique colorability (combinatorial memory)</a:t>
            </a:r>
            <a:r>
              <a:rPr lang="en-US" b="0" i="0" dirty="0">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FFFFFF"/>
                </a:solidFill>
                <a:effectLst/>
                <a:latin typeface="Arial" panose="020B0604020202020204" pitchFamily="34" charset="0"/>
              </a:rPr>
              <a:t>Hypergraph perfection</a:t>
            </a:r>
            <a:r>
              <a:rPr lang="en-US" b="0" i="0" dirty="0">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FFFFFF"/>
                </a:solidFill>
                <a:effectLst/>
                <a:latin typeface="Arial" panose="020B0604020202020204" pitchFamily="34" charset="0"/>
              </a:rPr>
              <a:t>Phantom vertices</a:t>
            </a:r>
            <a:r>
              <a:rPr lang="en-US" b="0" i="0" dirty="0">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FFFFFF"/>
                </a:solidFill>
                <a:effectLst/>
                <a:latin typeface="Arial" panose="020B0604020202020204" pitchFamily="34" charset="0"/>
              </a:rPr>
              <a:t>Redundant edges</a:t>
            </a:r>
            <a:r>
              <a:rPr lang="en-US" b="0" i="0" dirty="0">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FFFFFF"/>
                </a:solidFill>
                <a:effectLst/>
                <a:latin typeface="Arial" panose="020B0604020202020204" pitchFamily="34" charset="0"/>
              </a:rPr>
              <a:t>Unavoidable re-coloring in greedy algorithm for the maximum number of colors</a:t>
            </a:r>
            <a:r>
              <a:rPr lang="en-US" b="0" i="0" dirty="0">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FFFFFF"/>
                </a:solidFill>
                <a:effectLst/>
                <a:latin typeface="Arial" panose="020B0604020202020204" pitchFamily="34" charset="0"/>
              </a:rPr>
              <a:t>Gaps in the chromatic spectrum</a:t>
            </a:r>
            <a:r>
              <a:rPr lang="en-US" b="0" i="0" dirty="0">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FFFFFF"/>
                </a:solidFill>
                <a:effectLst/>
                <a:latin typeface="Arial" panose="020B0604020202020204" pitchFamily="34" charset="0"/>
              </a:rPr>
              <a:t>New polynomials that are chromatic</a:t>
            </a:r>
            <a:r>
              <a:rPr lang="en-US" b="0" i="0" dirty="0">
                <a:effectLst/>
                <a:latin typeface="Arial" panose="020B0604020202020204" pitchFamily="34" charset="0"/>
              </a:rPr>
              <a:t>​</a:t>
            </a:r>
          </a:p>
          <a:p>
            <a:endParaRPr lang="en-US" dirty="0"/>
          </a:p>
        </p:txBody>
      </p:sp>
      <p:sp>
        <p:nvSpPr>
          <p:cNvPr id="6" name="Footer Placeholder 5">
            <a:extLst>
              <a:ext uri="{FF2B5EF4-FFF2-40B4-BE49-F238E27FC236}">
                <a16:creationId xmlns:a16="http://schemas.microsoft.com/office/drawing/2014/main" id="{707FF453-8588-4001-BB6D-567A2B32822B}"/>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32645424-90EF-4D91-B7AA-8F4899790FC1}"/>
              </a:ext>
            </a:extLst>
          </p:cNvPr>
          <p:cNvSpPr>
            <a:spLocks noGrp="1"/>
          </p:cNvSpPr>
          <p:nvPr>
            <p:ph type="sldNum" sz="quarter" idx="12"/>
          </p:nvPr>
        </p:nvSpPr>
        <p:spPr/>
        <p:txBody>
          <a:bodyPr/>
          <a:lstStyle/>
          <a:p>
            <a:fld id="{1273E001-130A-4382-97C2-B7B20AFB951A}" type="slidenum">
              <a:rPr lang="en-US" altLang="en-US" smtClean="0"/>
              <a:pPr/>
              <a:t>18</a:t>
            </a:fld>
            <a:endParaRPr lang="en-US" altLang="en-US"/>
          </a:p>
        </p:txBody>
      </p:sp>
    </p:spTree>
    <p:extLst>
      <p:ext uri="{BB962C8B-B14F-4D97-AF65-F5344CB8AC3E}">
        <p14:creationId xmlns:p14="http://schemas.microsoft.com/office/powerpoint/2010/main" val="35422883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DC6C0-4E1A-46F1-8779-A4D438B58D10}"/>
              </a:ext>
            </a:extLst>
          </p:cNvPr>
          <p:cNvSpPr>
            <a:spLocks noGrp="1"/>
          </p:cNvSpPr>
          <p:nvPr>
            <p:ph type="title"/>
          </p:nvPr>
        </p:nvSpPr>
        <p:spPr/>
        <p:txBody>
          <a:bodyPr/>
          <a:lstStyle/>
          <a:p>
            <a:r>
              <a:rPr lang="en-US" dirty="0"/>
              <a:t>286 MHC publications at least </a:t>
            </a:r>
          </a:p>
        </p:txBody>
      </p:sp>
      <p:pic>
        <p:nvPicPr>
          <p:cNvPr id="11" name="Content Placeholder 10">
            <a:extLst>
              <a:ext uri="{FF2B5EF4-FFF2-40B4-BE49-F238E27FC236}">
                <a16:creationId xmlns:a16="http://schemas.microsoft.com/office/drawing/2014/main" id="{E1D268AD-E386-439C-9D72-21E18A81C10C}"/>
              </a:ext>
            </a:extLst>
          </p:cNvPr>
          <p:cNvPicPr>
            <a:picLocks noGrp="1" noChangeAspect="1"/>
          </p:cNvPicPr>
          <p:nvPr>
            <p:ph idx="1"/>
          </p:nvPr>
        </p:nvPicPr>
        <p:blipFill>
          <a:blip r:embed="rId2"/>
          <a:stretch>
            <a:fillRect/>
          </a:stretch>
        </p:blipFill>
        <p:spPr>
          <a:xfrm>
            <a:off x="786514" y="2193925"/>
            <a:ext cx="10618972" cy="4024313"/>
          </a:xfrm>
        </p:spPr>
      </p:pic>
      <p:sp>
        <p:nvSpPr>
          <p:cNvPr id="12" name="Footer Placeholder 11">
            <a:extLst>
              <a:ext uri="{FF2B5EF4-FFF2-40B4-BE49-F238E27FC236}">
                <a16:creationId xmlns:a16="http://schemas.microsoft.com/office/drawing/2014/main" id="{01DD0B12-80D5-4778-A9EC-6AA75D7D40B2}"/>
              </a:ext>
            </a:extLst>
          </p:cNvPr>
          <p:cNvSpPr>
            <a:spLocks noGrp="1"/>
          </p:cNvSpPr>
          <p:nvPr>
            <p:ph type="ftr" sz="quarter" idx="11"/>
          </p:nvPr>
        </p:nvSpPr>
        <p:spPr/>
        <p:txBody>
          <a:bodyPr/>
          <a:lstStyle/>
          <a:p>
            <a:pPr>
              <a:defRPr/>
            </a:pPr>
            <a:r>
              <a:rPr lang="en-US"/>
              <a:t>HyGraDe 2022 - Catania</a:t>
            </a:r>
          </a:p>
        </p:txBody>
      </p:sp>
      <p:sp>
        <p:nvSpPr>
          <p:cNvPr id="13" name="Slide Number Placeholder 12">
            <a:extLst>
              <a:ext uri="{FF2B5EF4-FFF2-40B4-BE49-F238E27FC236}">
                <a16:creationId xmlns:a16="http://schemas.microsoft.com/office/drawing/2014/main" id="{A830959D-9B0A-46A6-B701-466ED981583D}"/>
              </a:ext>
            </a:extLst>
          </p:cNvPr>
          <p:cNvSpPr>
            <a:spLocks noGrp="1"/>
          </p:cNvSpPr>
          <p:nvPr>
            <p:ph type="sldNum" sz="quarter" idx="12"/>
          </p:nvPr>
        </p:nvSpPr>
        <p:spPr/>
        <p:txBody>
          <a:bodyPr/>
          <a:lstStyle/>
          <a:p>
            <a:fld id="{1273E001-130A-4382-97C2-B7B20AFB951A}" type="slidenum">
              <a:rPr lang="en-US" altLang="en-US" smtClean="0"/>
              <a:pPr/>
              <a:t>19</a:t>
            </a:fld>
            <a:endParaRPr lang="en-US" altLang="en-US"/>
          </a:p>
        </p:txBody>
      </p:sp>
    </p:spTree>
    <p:extLst>
      <p:ext uri="{BB962C8B-B14F-4D97-AF65-F5344CB8AC3E}">
        <p14:creationId xmlns:p14="http://schemas.microsoft.com/office/powerpoint/2010/main" val="6237881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C6EBE12-9B3E-43CB-B552-2C7A13853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137465C4-4FD6-41C0-9B8F-23FDEF4244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A0F9E35E-C5D4-4C68-8CAD-88186524B6E0}"/>
              </a:ext>
            </a:extLst>
          </p:cNvPr>
          <p:cNvSpPr>
            <a:spLocks noGrp="1"/>
          </p:cNvSpPr>
          <p:nvPr>
            <p:ph type="title"/>
          </p:nvPr>
        </p:nvSpPr>
        <p:spPr>
          <a:xfrm>
            <a:off x="685800" y="764373"/>
            <a:ext cx="4753466" cy="1293028"/>
          </a:xfrm>
        </p:spPr>
        <p:txBody>
          <a:bodyPr>
            <a:normAutofit/>
          </a:bodyPr>
          <a:lstStyle/>
          <a:p>
            <a:r>
              <a:rPr lang="en-US">
                <a:solidFill>
                  <a:schemeClr val="bg1"/>
                </a:solidFill>
              </a:rPr>
              <a:t>My apologies and thanks…</a:t>
            </a:r>
          </a:p>
        </p:txBody>
      </p:sp>
      <p:sp>
        <p:nvSpPr>
          <p:cNvPr id="8" name="Slide Number Placeholder 7">
            <a:extLst>
              <a:ext uri="{FF2B5EF4-FFF2-40B4-BE49-F238E27FC236}">
                <a16:creationId xmlns:a16="http://schemas.microsoft.com/office/drawing/2014/main" id="{DC6ED0D2-A02E-42A8-8679-C7E408138CAE}"/>
              </a:ext>
            </a:extLst>
          </p:cNvPr>
          <p:cNvSpPr>
            <a:spLocks noGrp="1"/>
          </p:cNvSpPr>
          <p:nvPr>
            <p:ph type="sldNum" sz="quarter" idx="12"/>
          </p:nvPr>
        </p:nvSpPr>
        <p:spPr>
          <a:xfrm>
            <a:off x="8763000" y="381000"/>
            <a:ext cx="2743200" cy="365125"/>
          </a:xfrm>
        </p:spPr>
        <p:txBody>
          <a:bodyPr>
            <a:normAutofit/>
          </a:bodyPr>
          <a:lstStyle/>
          <a:p>
            <a:pPr>
              <a:spcAft>
                <a:spcPts val="600"/>
              </a:spcAft>
            </a:pPr>
            <a:fld id="{1273E001-130A-4382-97C2-B7B20AFB951A}" type="slidenum">
              <a:rPr lang="en-US" altLang="en-US">
                <a:solidFill>
                  <a:schemeClr val="bg1"/>
                </a:solidFill>
              </a:rPr>
              <a:pPr>
                <a:spcAft>
                  <a:spcPts val="600"/>
                </a:spcAft>
              </a:pPr>
              <a:t>2</a:t>
            </a:fld>
            <a:endParaRPr lang="en-US" altLang="en-US">
              <a:solidFill>
                <a:schemeClr val="bg1"/>
              </a:solidFill>
            </a:endParaRPr>
          </a:p>
        </p:txBody>
      </p:sp>
      <p:sp>
        <p:nvSpPr>
          <p:cNvPr id="3" name="Content Placeholder 2">
            <a:extLst>
              <a:ext uri="{FF2B5EF4-FFF2-40B4-BE49-F238E27FC236}">
                <a16:creationId xmlns:a16="http://schemas.microsoft.com/office/drawing/2014/main" id="{151998C1-B4B4-4E2D-BD7C-30087238284F}"/>
              </a:ext>
            </a:extLst>
          </p:cNvPr>
          <p:cNvSpPr>
            <a:spLocks noGrp="1"/>
          </p:cNvSpPr>
          <p:nvPr>
            <p:ph idx="1"/>
          </p:nvPr>
        </p:nvSpPr>
        <p:spPr>
          <a:xfrm>
            <a:off x="685801" y="2194560"/>
            <a:ext cx="4753466" cy="4024125"/>
          </a:xfrm>
        </p:spPr>
        <p:txBody>
          <a:bodyPr>
            <a:normAutofit/>
          </a:bodyPr>
          <a:lstStyle/>
          <a:p>
            <a:pPr marL="0" indent="0">
              <a:buNone/>
            </a:pPr>
            <a:r>
              <a:rPr lang="en-US" sz="1500">
                <a:solidFill>
                  <a:schemeClr val="bg1"/>
                </a:solidFill>
              </a:rPr>
              <a:t>I apologize for being in many pictures and papers used in this presentation.</a:t>
            </a:r>
          </a:p>
          <a:p>
            <a:pPr marL="0" indent="0">
              <a:buNone/>
            </a:pPr>
            <a:r>
              <a:rPr lang="en-US" sz="1500">
                <a:solidFill>
                  <a:schemeClr val="bg1"/>
                </a:solidFill>
              </a:rPr>
              <a:t>It is not about me:  my personal contribution is very modest.</a:t>
            </a:r>
          </a:p>
          <a:p>
            <a:pPr marL="0" indent="0">
              <a:buNone/>
            </a:pPr>
            <a:r>
              <a:rPr lang="en-US" sz="1500">
                <a:solidFill>
                  <a:schemeClr val="bg1"/>
                </a:solidFill>
              </a:rPr>
              <a:t>It is about Mixed  Hypergraph Coloring, the ideas, results, history, open problems   and people who contributed to this direction of research.</a:t>
            </a:r>
          </a:p>
          <a:p>
            <a:pPr marL="0" indent="0">
              <a:buNone/>
            </a:pPr>
            <a:r>
              <a:rPr lang="en-US" sz="1500">
                <a:solidFill>
                  <a:schemeClr val="bg1"/>
                </a:solidFill>
              </a:rPr>
              <a:t>I am infinitely grateful to all people who directly  or indirectly  participated in exploring and developing this exciting area. </a:t>
            </a:r>
          </a:p>
          <a:p>
            <a:pPr marL="0" indent="0">
              <a:buNone/>
            </a:pPr>
            <a:r>
              <a:rPr lang="en-US" sz="1500">
                <a:solidFill>
                  <a:schemeClr val="bg1"/>
                </a:solidFill>
              </a:rPr>
              <a:t>My special thanks go to Mario Gionfriddo, Paola Bonacini, Lucia  Marino and the University of Catania for excellent organization of this conference.</a:t>
            </a:r>
          </a:p>
        </p:txBody>
      </p:sp>
      <p:sp useBgFill="1">
        <p:nvSpPr>
          <p:cNvPr id="17" name="Rounded Rectangle 14">
            <a:extLst>
              <a:ext uri="{FF2B5EF4-FFF2-40B4-BE49-F238E27FC236}">
                <a16:creationId xmlns:a16="http://schemas.microsoft.com/office/drawing/2014/main" id="{AF2529C0-FA6B-474D-B1E5-73BA7011F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1066164"/>
            <a:ext cx="5305958" cy="5148371"/>
          </a:xfrm>
          <a:prstGeom prst="roundRect">
            <a:avLst>
              <a:gd name="adj" fmla="val 2403"/>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9504CAC-32C9-4FB9-A64B-686485BB8F83}"/>
              </a:ext>
            </a:extLst>
          </p:cNvPr>
          <p:cNvPicPr>
            <a:picLocks noChangeAspect="1"/>
          </p:cNvPicPr>
          <p:nvPr/>
        </p:nvPicPr>
        <p:blipFill>
          <a:blip r:embed="rId3"/>
          <a:stretch>
            <a:fillRect/>
          </a:stretch>
        </p:blipFill>
        <p:spPr>
          <a:xfrm>
            <a:off x="6095997" y="1501541"/>
            <a:ext cx="5305957" cy="4024125"/>
          </a:xfrm>
          <a:prstGeom prst="rect">
            <a:avLst/>
          </a:prstGeom>
        </p:spPr>
      </p:pic>
      <p:sp>
        <p:nvSpPr>
          <p:cNvPr id="7" name="Footer Placeholder 6">
            <a:extLst>
              <a:ext uri="{FF2B5EF4-FFF2-40B4-BE49-F238E27FC236}">
                <a16:creationId xmlns:a16="http://schemas.microsoft.com/office/drawing/2014/main" id="{75E3C0BB-B1F4-4250-AC4E-5DBC63370A52}"/>
              </a:ext>
            </a:extLst>
          </p:cNvPr>
          <p:cNvSpPr>
            <a:spLocks noGrp="1"/>
          </p:cNvSpPr>
          <p:nvPr>
            <p:ph type="ftr" sz="quarter" idx="11"/>
          </p:nvPr>
        </p:nvSpPr>
        <p:spPr>
          <a:xfrm>
            <a:off x="685800" y="6355845"/>
            <a:ext cx="7772400" cy="365125"/>
          </a:xfrm>
        </p:spPr>
        <p:txBody>
          <a:bodyPr>
            <a:normAutofit/>
          </a:bodyPr>
          <a:lstStyle/>
          <a:p>
            <a:pPr>
              <a:spcAft>
                <a:spcPts val="600"/>
              </a:spcAft>
              <a:defRPr/>
            </a:pPr>
            <a:r>
              <a:rPr lang="en-US">
                <a:solidFill>
                  <a:schemeClr val="bg1"/>
                </a:solidFill>
              </a:rPr>
              <a:t>HyGraDe 2022 - Catania</a:t>
            </a:r>
          </a:p>
        </p:txBody>
      </p:sp>
    </p:spTree>
    <p:extLst>
      <p:ext uri="{BB962C8B-B14F-4D97-AF65-F5344CB8AC3E}">
        <p14:creationId xmlns:p14="http://schemas.microsoft.com/office/powerpoint/2010/main" val="1696746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0F523-90AF-53B2-1367-0D666AF314BB}"/>
              </a:ext>
            </a:extLst>
          </p:cNvPr>
          <p:cNvSpPr>
            <a:spLocks noGrp="1"/>
          </p:cNvSpPr>
          <p:nvPr>
            <p:ph type="title"/>
          </p:nvPr>
        </p:nvSpPr>
        <p:spPr/>
        <p:txBody>
          <a:bodyPr/>
          <a:lstStyle/>
          <a:p>
            <a:r>
              <a:rPr lang="en-US" dirty="0">
                <a:ea typeface="Tahoma"/>
              </a:rPr>
              <a:t>Chromatic polynomials:</a:t>
            </a:r>
            <a:endParaRPr lang="en-US" dirty="0"/>
          </a:p>
        </p:txBody>
      </p:sp>
      <p:graphicFrame>
        <p:nvGraphicFramePr>
          <p:cNvPr id="9" name="Table 9">
            <a:extLst>
              <a:ext uri="{FF2B5EF4-FFF2-40B4-BE49-F238E27FC236}">
                <a16:creationId xmlns:a16="http://schemas.microsoft.com/office/drawing/2014/main" id="{1F2CAF49-5C80-54C8-F4CF-EFE3CED0A008}"/>
              </a:ext>
            </a:extLst>
          </p:cNvPr>
          <p:cNvGraphicFramePr>
            <a:graphicFrameLocks noGrp="1"/>
          </p:cNvGraphicFramePr>
          <p:nvPr/>
        </p:nvGraphicFramePr>
        <p:xfrm>
          <a:off x="2103039" y="2086956"/>
          <a:ext cx="7688426" cy="3682742"/>
        </p:xfrm>
        <a:graphic>
          <a:graphicData uri="http://schemas.openxmlformats.org/drawingml/2006/table">
            <a:tbl>
              <a:tblPr firstRow="1" bandRow="1">
                <a:tableStyleId>{5C22544A-7EE6-4342-B048-85BDC9FD1C3A}</a:tableStyleId>
              </a:tblPr>
              <a:tblGrid>
                <a:gridCol w="3844213">
                  <a:extLst>
                    <a:ext uri="{9D8B030D-6E8A-4147-A177-3AD203B41FA5}">
                      <a16:colId xmlns:a16="http://schemas.microsoft.com/office/drawing/2014/main" val="3396308953"/>
                    </a:ext>
                  </a:extLst>
                </a:gridCol>
                <a:gridCol w="3844213">
                  <a:extLst>
                    <a:ext uri="{9D8B030D-6E8A-4147-A177-3AD203B41FA5}">
                      <a16:colId xmlns:a16="http://schemas.microsoft.com/office/drawing/2014/main" val="3300318470"/>
                    </a:ext>
                  </a:extLst>
                </a:gridCol>
              </a:tblGrid>
              <a:tr h="561211">
                <a:tc>
                  <a:txBody>
                    <a:bodyPr/>
                    <a:lstStyle/>
                    <a:p>
                      <a:r>
                        <a:rPr lang="en-US" sz="2800" dirty="0"/>
                        <a:t>Classic</a:t>
                      </a:r>
                    </a:p>
                  </a:txBody>
                  <a:tcPr/>
                </a:tc>
                <a:tc>
                  <a:txBody>
                    <a:bodyPr/>
                    <a:lstStyle/>
                    <a:p>
                      <a:r>
                        <a:rPr lang="en-US" sz="2800" dirty="0"/>
                        <a:t>Mixed hypergraph</a:t>
                      </a:r>
                    </a:p>
                  </a:txBody>
                  <a:tcPr/>
                </a:tc>
                <a:extLst>
                  <a:ext uri="{0D108BD9-81ED-4DB2-BD59-A6C34878D82A}">
                    <a16:rowId xmlns:a16="http://schemas.microsoft.com/office/drawing/2014/main" val="3452745857"/>
                  </a:ext>
                </a:extLst>
              </a:tr>
              <a:tr h="561211">
                <a:tc>
                  <a:txBody>
                    <a:bodyPr/>
                    <a:lstStyle/>
                    <a:p>
                      <a:r>
                        <a:rPr lang="en-US" dirty="0"/>
                        <a:t>Degree: n</a:t>
                      </a:r>
                    </a:p>
                  </a:txBody>
                  <a:tcPr/>
                </a:tc>
                <a:tc>
                  <a:txBody>
                    <a:bodyPr/>
                    <a:lstStyle/>
                    <a:p>
                      <a:r>
                        <a:rPr lang="en-US" dirty="0"/>
                        <a:t>Degree: upper chromatic number</a:t>
                      </a:r>
                    </a:p>
                  </a:txBody>
                  <a:tcPr/>
                </a:tc>
                <a:extLst>
                  <a:ext uri="{0D108BD9-81ED-4DB2-BD59-A6C34878D82A}">
                    <a16:rowId xmlns:a16="http://schemas.microsoft.com/office/drawing/2014/main" val="1613716038"/>
                  </a:ext>
                </a:extLst>
              </a:tr>
              <a:tr h="561211">
                <a:tc>
                  <a:txBody>
                    <a:bodyPr/>
                    <a:lstStyle/>
                    <a:p>
                      <a:r>
                        <a:rPr lang="en-US" dirty="0"/>
                        <a:t>Leading coefficient:  1</a:t>
                      </a:r>
                    </a:p>
                  </a:txBody>
                  <a:tcPr/>
                </a:tc>
                <a:tc>
                  <a:txBody>
                    <a:bodyPr/>
                    <a:lstStyle/>
                    <a:p>
                      <a:r>
                        <a:rPr lang="en-US" dirty="0"/>
                        <a:t>Leading coefficient: any natural number</a:t>
                      </a:r>
                    </a:p>
                  </a:txBody>
                  <a:tcPr/>
                </a:tc>
                <a:extLst>
                  <a:ext uri="{0D108BD9-81ED-4DB2-BD59-A6C34878D82A}">
                    <a16:rowId xmlns:a16="http://schemas.microsoft.com/office/drawing/2014/main" val="1506525742"/>
                  </a:ext>
                </a:extLst>
              </a:tr>
              <a:tr h="561211">
                <a:tc>
                  <a:txBody>
                    <a:bodyPr/>
                    <a:lstStyle/>
                    <a:p>
                      <a:r>
                        <a:rPr lang="en-US" dirty="0"/>
                        <a:t>Chromatic spectrum: continuous</a:t>
                      </a:r>
                    </a:p>
                  </a:txBody>
                  <a:tcPr/>
                </a:tc>
                <a:tc>
                  <a:txBody>
                    <a:bodyPr/>
                    <a:lstStyle/>
                    <a:p>
                      <a:r>
                        <a:rPr lang="en-US" dirty="0"/>
                        <a:t>Chromatic spectrum: may be broken</a:t>
                      </a:r>
                    </a:p>
                  </a:txBody>
                  <a:tcPr/>
                </a:tc>
                <a:extLst>
                  <a:ext uri="{0D108BD9-81ED-4DB2-BD59-A6C34878D82A}">
                    <a16:rowId xmlns:a16="http://schemas.microsoft.com/office/drawing/2014/main" val="3593506433"/>
                  </a:ext>
                </a:extLst>
              </a:tr>
              <a:tr h="561211">
                <a:tc>
                  <a:txBody>
                    <a:bodyPr/>
                    <a:lstStyle/>
                    <a:p>
                      <a:r>
                        <a:rPr lang="en-US" dirty="0"/>
                        <a:t>Any vertex/edge visible</a:t>
                      </a:r>
                    </a:p>
                  </a:txBody>
                  <a:tcPr/>
                </a:tc>
                <a:tc>
                  <a:txBody>
                    <a:bodyPr/>
                    <a:lstStyle/>
                    <a:p>
                      <a:r>
                        <a:rPr lang="en-US" dirty="0"/>
                        <a:t>Invisible vertices/edges</a:t>
                      </a:r>
                    </a:p>
                  </a:txBody>
                  <a:tcPr/>
                </a:tc>
                <a:extLst>
                  <a:ext uri="{0D108BD9-81ED-4DB2-BD59-A6C34878D82A}">
                    <a16:rowId xmlns:a16="http://schemas.microsoft.com/office/drawing/2014/main" val="4054919632"/>
                  </a:ext>
                </a:extLst>
              </a:tr>
              <a:tr h="561211">
                <a:tc>
                  <a:txBody>
                    <a:bodyPr/>
                    <a:lstStyle/>
                    <a:p>
                      <a:r>
                        <a:rPr lang="en-US" dirty="0"/>
                        <a:t>Never 0</a:t>
                      </a:r>
                    </a:p>
                  </a:txBody>
                  <a:tcPr/>
                </a:tc>
                <a:tc>
                  <a:txBody>
                    <a:bodyPr/>
                    <a:lstStyle/>
                    <a:p>
                      <a:r>
                        <a:rPr lang="en-US" dirty="0"/>
                        <a:t>0 for uncolorable mixed hypergraphs</a:t>
                      </a:r>
                    </a:p>
                  </a:txBody>
                  <a:tcPr/>
                </a:tc>
                <a:extLst>
                  <a:ext uri="{0D108BD9-81ED-4DB2-BD59-A6C34878D82A}">
                    <a16:rowId xmlns:a16="http://schemas.microsoft.com/office/drawing/2014/main" val="803218715"/>
                  </a:ext>
                </a:extLst>
              </a:tr>
            </a:tbl>
          </a:graphicData>
        </a:graphic>
      </p:graphicFrame>
      <p:sp>
        <p:nvSpPr>
          <p:cNvPr id="3" name="Footer Placeholder 2">
            <a:extLst>
              <a:ext uri="{FF2B5EF4-FFF2-40B4-BE49-F238E27FC236}">
                <a16:creationId xmlns:a16="http://schemas.microsoft.com/office/drawing/2014/main" id="{1EDD83B6-CEFC-4375-8C3E-18C96E0D0D03}"/>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7EFC5E97-1F0B-4BD9-9C48-A0117FF2DE77}"/>
              </a:ext>
            </a:extLst>
          </p:cNvPr>
          <p:cNvSpPr>
            <a:spLocks noGrp="1"/>
          </p:cNvSpPr>
          <p:nvPr>
            <p:ph type="sldNum" sz="quarter" idx="12"/>
          </p:nvPr>
        </p:nvSpPr>
        <p:spPr/>
        <p:txBody>
          <a:bodyPr/>
          <a:lstStyle/>
          <a:p>
            <a:fld id="{1273E001-130A-4382-97C2-B7B20AFB951A}" type="slidenum">
              <a:rPr lang="en-US" altLang="en-US" smtClean="0"/>
              <a:pPr/>
              <a:t>20</a:t>
            </a:fld>
            <a:endParaRPr lang="en-US" altLang="en-US"/>
          </a:p>
        </p:txBody>
      </p:sp>
    </p:spTree>
    <p:extLst>
      <p:ext uri="{BB962C8B-B14F-4D97-AF65-F5344CB8AC3E}">
        <p14:creationId xmlns:p14="http://schemas.microsoft.com/office/powerpoint/2010/main" val="83474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C9060-6FFB-465D-B340-68489791B20F}"/>
              </a:ext>
            </a:extLst>
          </p:cNvPr>
          <p:cNvSpPr>
            <a:spLocks noGrp="1"/>
          </p:cNvSpPr>
          <p:nvPr>
            <p:ph type="title"/>
          </p:nvPr>
        </p:nvSpPr>
        <p:spPr/>
        <p:txBody>
          <a:bodyPr/>
          <a:lstStyle/>
          <a:p>
            <a:pPr>
              <a:defRPr/>
            </a:pPr>
            <a:r>
              <a:rPr lang="en-US" dirty="0"/>
              <a:t>Uncolorable planar mixed hypergraph …</a:t>
            </a:r>
          </a:p>
        </p:txBody>
      </p:sp>
      <p:pic>
        <p:nvPicPr>
          <p:cNvPr id="15363" name="Content Placeholder 6">
            <a:extLst>
              <a:ext uri="{FF2B5EF4-FFF2-40B4-BE49-F238E27FC236}">
                <a16:creationId xmlns:a16="http://schemas.microsoft.com/office/drawing/2014/main" id="{A8330FF7-4905-46C7-9D22-F058292BF3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2238" y="2652713"/>
            <a:ext cx="6823075" cy="2813050"/>
          </a:xfrm>
        </p:spPr>
      </p:pic>
      <p:sp>
        <p:nvSpPr>
          <p:cNvPr id="6" name="Footer Placeholder 5">
            <a:extLst>
              <a:ext uri="{FF2B5EF4-FFF2-40B4-BE49-F238E27FC236}">
                <a16:creationId xmlns:a16="http://schemas.microsoft.com/office/drawing/2014/main" id="{625F3D67-1599-48AE-85B4-960C24B25F73}"/>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10E9D131-4381-444B-8DD4-2F36F4B7717F}"/>
              </a:ext>
            </a:extLst>
          </p:cNvPr>
          <p:cNvSpPr>
            <a:spLocks noGrp="1"/>
          </p:cNvSpPr>
          <p:nvPr>
            <p:ph type="sldNum" sz="quarter" idx="12"/>
          </p:nvPr>
        </p:nvSpPr>
        <p:spPr/>
        <p:txBody>
          <a:bodyPr/>
          <a:lstStyle/>
          <a:p>
            <a:fld id="{1273E001-130A-4382-97C2-B7B20AFB951A}" type="slidenum">
              <a:rPr lang="en-US" altLang="en-US" smtClean="0"/>
              <a:pPr/>
              <a:t>21</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9DF40-5471-5652-587B-D5F51A6AFDAF}"/>
              </a:ext>
            </a:extLst>
          </p:cNvPr>
          <p:cNvSpPr>
            <a:spLocks noGrp="1"/>
          </p:cNvSpPr>
          <p:nvPr>
            <p:ph type="title"/>
          </p:nvPr>
        </p:nvSpPr>
        <p:spPr/>
        <p:txBody>
          <a:bodyPr>
            <a:normAutofit fontScale="90000"/>
          </a:bodyPr>
          <a:lstStyle/>
          <a:p>
            <a:r>
              <a:rPr lang="en-US" dirty="0">
                <a:ea typeface="Tahoma"/>
              </a:rPr>
              <a:t>What was carved in stone since 1912, has changed in 1993!</a:t>
            </a:r>
          </a:p>
        </p:txBody>
      </p:sp>
      <p:pic>
        <p:nvPicPr>
          <p:cNvPr id="7" name="Picture 7" descr="Text, letter&#10;&#10;Description automatically generated">
            <a:extLst>
              <a:ext uri="{FF2B5EF4-FFF2-40B4-BE49-F238E27FC236}">
                <a16:creationId xmlns:a16="http://schemas.microsoft.com/office/drawing/2014/main" id="{010B0564-FB5E-38A9-13B0-8FFB117960D2}"/>
              </a:ext>
            </a:extLst>
          </p:cNvPr>
          <p:cNvPicPr>
            <a:picLocks noGrp="1" noChangeAspect="1"/>
          </p:cNvPicPr>
          <p:nvPr>
            <p:ph idx="1"/>
          </p:nvPr>
        </p:nvPicPr>
        <p:blipFill>
          <a:blip r:embed="rId2"/>
          <a:stretch>
            <a:fillRect/>
          </a:stretch>
        </p:blipFill>
        <p:spPr>
          <a:xfrm>
            <a:off x="2012576" y="2074863"/>
            <a:ext cx="8229600" cy="2277935"/>
          </a:xfrm>
        </p:spPr>
      </p:pic>
      <p:sp>
        <p:nvSpPr>
          <p:cNvPr id="3" name="Rectangle 2">
            <a:extLst>
              <a:ext uri="{FF2B5EF4-FFF2-40B4-BE49-F238E27FC236}">
                <a16:creationId xmlns:a16="http://schemas.microsoft.com/office/drawing/2014/main" id="{7B9B60BF-0D7F-4EE9-A5A9-5AD53443A9EF}"/>
              </a:ext>
            </a:extLst>
          </p:cNvPr>
          <p:cNvSpPr/>
          <p:nvPr/>
        </p:nvSpPr>
        <p:spPr>
          <a:xfrm>
            <a:off x="1886347" y="4572017"/>
            <a:ext cx="7495962" cy="1938992"/>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Adjacent vertices in a graph</a:t>
            </a:r>
          </a:p>
          <a:p>
            <a:pPr algn="ctr"/>
            <a:r>
              <a:rPr lang="en-US" sz="4000" b="1" dirty="0">
                <a:ln w="9525">
                  <a:solidFill>
                    <a:schemeClr val="bg1"/>
                  </a:solidFill>
                  <a:prstDash val="solid"/>
                </a:ln>
                <a:effectLst>
                  <a:outerShdw blurRad="12700" dist="38100" dir="2700000" algn="tl" rotWithShape="0">
                    <a:schemeClr val="bg1">
                      <a:lumMod val="50000"/>
                    </a:schemeClr>
                  </a:outerShdw>
                </a:effectLst>
              </a:rPr>
              <a:t>colored  with the same color:</a:t>
            </a:r>
          </a:p>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Tip of an iceberg =  C-edge</a:t>
            </a:r>
          </a:p>
        </p:txBody>
      </p:sp>
      <p:sp>
        <p:nvSpPr>
          <p:cNvPr id="8" name="Footer Placeholder 7">
            <a:extLst>
              <a:ext uri="{FF2B5EF4-FFF2-40B4-BE49-F238E27FC236}">
                <a16:creationId xmlns:a16="http://schemas.microsoft.com/office/drawing/2014/main" id="{83D2CB9A-9C78-4880-BDA2-19068C2DE8BD}"/>
              </a:ext>
            </a:extLst>
          </p:cNvPr>
          <p:cNvSpPr>
            <a:spLocks noGrp="1"/>
          </p:cNvSpPr>
          <p:nvPr>
            <p:ph type="ftr" sz="quarter" idx="11"/>
          </p:nvPr>
        </p:nvSpPr>
        <p:spPr/>
        <p:txBody>
          <a:bodyPr/>
          <a:lstStyle/>
          <a:p>
            <a:pPr>
              <a:defRPr/>
            </a:pPr>
            <a:r>
              <a:rPr lang="en-US"/>
              <a:t>HyGraDe 2022 - Catania</a:t>
            </a:r>
          </a:p>
        </p:txBody>
      </p:sp>
      <p:sp>
        <p:nvSpPr>
          <p:cNvPr id="9" name="Slide Number Placeholder 8">
            <a:extLst>
              <a:ext uri="{FF2B5EF4-FFF2-40B4-BE49-F238E27FC236}">
                <a16:creationId xmlns:a16="http://schemas.microsoft.com/office/drawing/2014/main" id="{C76E7B56-7D95-4A6B-B021-32EC53718514}"/>
              </a:ext>
            </a:extLst>
          </p:cNvPr>
          <p:cNvSpPr>
            <a:spLocks noGrp="1"/>
          </p:cNvSpPr>
          <p:nvPr>
            <p:ph type="sldNum" sz="quarter" idx="12"/>
          </p:nvPr>
        </p:nvSpPr>
        <p:spPr/>
        <p:txBody>
          <a:bodyPr/>
          <a:lstStyle/>
          <a:p>
            <a:fld id="{1273E001-130A-4382-97C2-B7B20AFB951A}" type="slidenum">
              <a:rPr lang="en-US" altLang="en-US" smtClean="0"/>
              <a:pPr/>
              <a:t>22</a:t>
            </a:fld>
            <a:endParaRPr lang="en-US" altLang="en-US"/>
          </a:p>
        </p:txBody>
      </p:sp>
    </p:spTree>
    <p:extLst>
      <p:ext uri="{BB962C8B-B14F-4D97-AF65-F5344CB8AC3E}">
        <p14:creationId xmlns:p14="http://schemas.microsoft.com/office/powerpoint/2010/main" val="4648114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494FB-0ECC-4AB7-9B13-50E1D8CFB6D5}"/>
              </a:ext>
            </a:extLst>
          </p:cNvPr>
          <p:cNvSpPr>
            <a:spLocks noGrp="1"/>
          </p:cNvSpPr>
          <p:nvPr>
            <p:ph type="title"/>
          </p:nvPr>
        </p:nvSpPr>
        <p:spPr/>
        <p:txBody>
          <a:bodyPr/>
          <a:lstStyle/>
          <a:p>
            <a:pPr>
              <a:defRPr/>
            </a:pPr>
            <a:r>
              <a:rPr lang="en-US" dirty="0"/>
              <a:t>Invisible=phantom vertices in mixed hypergraph </a:t>
            </a:r>
          </a:p>
        </p:txBody>
      </p:sp>
      <p:sp>
        <p:nvSpPr>
          <p:cNvPr id="265220" name="Oval 5">
            <a:extLst>
              <a:ext uri="{FF2B5EF4-FFF2-40B4-BE49-F238E27FC236}">
                <a16:creationId xmlns:a16="http://schemas.microsoft.com/office/drawing/2014/main" id="{AB5457C1-1C88-4263-9E25-4325DD6A21A7}"/>
              </a:ext>
            </a:extLst>
          </p:cNvPr>
          <p:cNvSpPr>
            <a:spLocks noChangeArrowheads="1"/>
          </p:cNvSpPr>
          <p:nvPr/>
        </p:nvSpPr>
        <p:spPr bwMode="auto">
          <a:xfrm>
            <a:off x="3810000" y="2133600"/>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265221" name="Oval 5">
            <a:extLst>
              <a:ext uri="{FF2B5EF4-FFF2-40B4-BE49-F238E27FC236}">
                <a16:creationId xmlns:a16="http://schemas.microsoft.com/office/drawing/2014/main" id="{B93011CB-EB6A-454E-AF7D-A5AB220A73E1}"/>
              </a:ext>
            </a:extLst>
          </p:cNvPr>
          <p:cNvSpPr>
            <a:spLocks noChangeArrowheads="1"/>
          </p:cNvSpPr>
          <p:nvPr/>
        </p:nvSpPr>
        <p:spPr bwMode="auto">
          <a:xfrm>
            <a:off x="2438400" y="2971800"/>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265222" name="Oval 5">
            <a:extLst>
              <a:ext uri="{FF2B5EF4-FFF2-40B4-BE49-F238E27FC236}">
                <a16:creationId xmlns:a16="http://schemas.microsoft.com/office/drawing/2014/main" id="{B3684C28-52D2-4607-9EC8-F5DCC33C7456}"/>
              </a:ext>
            </a:extLst>
          </p:cNvPr>
          <p:cNvSpPr>
            <a:spLocks noChangeArrowheads="1"/>
          </p:cNvSpPr>
          <p:nvPr/>
        </p:nvSpPr>
        <p:spPr bwMode="auto">
          <a:xfrm>
            <a:off x="5029200" y="2895600"/>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265223" name="Oval 5">
            <a:extLst>
              <a:ext uri="{FF2B5EF4-FFF2-40B4-BE49-F238E27FC236}">
                <a16:creationId xmlns:a16="http://schemas.microsoft.com/office/drawing/2014/main" id="{BBCEAC8E-44DC-4634-A478-28147BB38124}"/>
              </a:ext>
            </a:extLst>
          </p:cNvPr>
          <p:cNvSpPr>
            <a:spLocks noChangeArrowheads="1"/>
          </p:cNvSpPr>
          <p:nvPr/>
        </p:nvSpPr>
        <p:spPr bwMode="auto">
          <a:xfrm>
            <a:off x="2819400" y="4724400"/>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265224" name="Oval 5">
            <a:extLst>
              <a:ext uri="{FF2B5EF4-FFF2-40B4-BE49-F238E27FC236}">
                <a16:creationId xmlns:a16="http://schemas.microsoft.com/office/drawing/2014/main" id="{C43CBF5D-B5EC-4BB8-AA65-D0648424A58B}"/>
              </a:ext>
            </a:extLst>
          </p:cNvPr>
          <p:cNvSpPr>
            <a:spLocks noChangeArrowheads="1"/>
          </p:cNvSpPr>
          <p:nvPr/>
        </p:nvSpPr>
        <p:spPr bwMode="auto">
          <a:xfrm>
            <a:off x="4953000" y="4724400"/>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cxnSp>
        <p:nvCxnSpPr>
          <p:cNvPr id="11" name="Straight Connector 10">
            <a:extLst>
              <a:ext uri="{FF2B5EF4-FFF2-40B4-BE49-F238E27FC236}">
                <a16:creationId xmlns:a16="http://schemas.microsoft.com/office/drawing/2014/main" id="{AB26F617-8250-4194-8BB8-23F01CC6E04F}"/>
              </a:ext>
            </a:extLst>
          </p:cNvPr>
          <p:cNvCxnSpPr>
            <a:stCxn id="265220" idx="5"/>
            <a:endCxn id="265222" idx="1"/>
          </p:cNvCxnSpPr>
          <p:nvPr/>
        </p:nvCxnSpPr>
        <p:spPr>
          <a:xfrm>
            <a:off x="4005264" y="2328864"/>
            <a:ext cx="1057275" cy="600075"/>
          </a:xfrm>
          <a:prstGeom prst="line">
            <a:avLst/>
          </a:prstGeom>
          <a:ln w="4127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1F9BDCC-FAE4-4E8F-9F02-23BB38DD42EF}"/>
              </a:ext>
            </a:extLst>
          </p:cNvPr>
          <p:cNvCxnSpPr>
            <a:stCxn id="265221" idx="6"/>
            <a:endCxn id="265222" idx="2"/>
          </p:cNvCxnSpPr>
          <p:nvPr/>
        </p:nvCxnSpPr>
        <p:spPr>
          <a:xfrm flipV="1">
            <a:off x="2667000" y="3009900"/>
            <a:ext cx="2362200" cy="76200"/>
          </a:xfrm>
          <a:prstGeom prst="line">
            <a:avLst/>
          </a:prstGeom>
          <a:ln w="4127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B53ECF-C19D-4B01-A3F8-D6472D0ACD5B}"/>
              </a:ext>
            </a:extLst>
          </p:cNvPr>
          <p:cNvCxnSpPr>
            <a:stCxn id="265222" idx="3"/>
            <a:endCxn id="265223" idx="7"/>
          </p:cNvCxnSpPr>
          <p:nvPr/>
        </p:nvCxnSpPr>
        <p:spPr>
          <a:xfrm flipH="1">
            <a:off x="3014664" y="3090864"/>
            <a:ext cx="2047875" cy="1666875"/>
          </a:xfrm>
          <a:prstGeom prst="line">
            <a:avLst/>
          </a:prstGeom>
          <a:ln w="4127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3990AC-F729-462B-9BCF-EA4D1C67FC8B}"/>
              </a:ext>
            </a:extLst>
          </p:cNvPr>
          <p:cNvCxnSpPr>
            <a:stCxn id="265222" idx="4"/>
            <a:endCxn id="265224" idx="7"/>
          </p:cNvCxnSpPr>
          <p:nvPr/>
        </p:nvCxnSpPr>
        <p:spPr>
          <a:xfrm>
            <a:off x="5143501" y="3124200"/>
            <a:ext cx="4763" cy="1633538"/>
          </a:xfrm>
          <a:prstGeom prst="line">
            <a:avLst/>
          </a:prstGeom>
          <a:ln w="4127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466C6EB-6D62-45FD-8EBF-7B3107C574CC}"/>
              </a:ext>
            </a:extLst>
          </p:cNvPr>
          <p:cNvCxnSpPr>
            <a:stCxn id="265220" idx="3"/>
            <a:endCxn id="265223" idx="7"/>
          </p:cNvCxnSpPr>
          <p:nvPr/>
        </p:nvCxnSpPr>
        <p:spPr>
          <a:xfrm flipH="1">
            <a:off x="3014664" y="2328864"/>
            <a:ext cx="828675" cy="2428875"/>
          </a:xfrm>
          <a:prstGeom prst="line">
            <a:avLst/>
          </a:prstGeom>
          <a:ln w="4127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1F1F7C0-103B-4EB2-98AA-34C8008377A8}"/>
              </a:ext>
            </a:extLst>
          </p:cNvPr>
          <p:cNvCxnSpPr>
            <a:stCxn id="265220" idx="3"/>
          </p:cNvCxnSpPr>
          <p:nvPr/>
        </p:nvCxnSpPr>
        <p:spPr>
          <a:xfrm flipH="1">
            <a:off x="2581276" y="2328863"/>
            <a:ext cx="1262063" cy="709612"/>
          </a:xfrm>
          <a:prstGeom prst="line">
            <a:avLst/>
          </a:prstGeom>
          <a:ln w="4127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F0E4DED-0C15-4B56-AE45-8FDFF0AAAA28}"/>
              </a:ext>
            </a:extLst>
          </p:cNvPr>
          <p:cNvCxnSpPr>
            <a:stCxn id="265220" idx="4"/>
            <a:endCxn id="265224" idx="0"/>
          </p:cNvCxnSpPr>
          <p:nvPr/>
        </p:nvCxnSpPr>
        <p:spPr>
          <a:xfrm>
            <a:off x="3924300" y="2362200"/>
            <a:ext cx="1143000" cy="2362200"/>
          </a:xfrm>
          <a:prstGeom prst="line">
            <a:avLst/>
          </a:prstGeom>
          <a:ln w="4127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3D9F950-C1A1-45BB-B67A-04682789D098}"/>
              </a:ext>
            </a:extLst>
          </p:cNvPr>
          <p:cNvCxnSpPr>
            <a:stCxn id="265221" idx="5"/>
            <a:endCxn id="265224" idx="1"/>
          </p:cNvCxnSpPr>
          <p:nvPr/>
        </p:nvCxnSpPr>
        <p:spPr>
          <a:xfrm>
            <a:off x="2633664" y="3167064"/>
            <a:ext cx="2352675" cy="1590675"/>
          </a:xfrm>
          <a:prstGeom prst="line">
            <a:avLst/>
          </a:prstGeom>
          <a:ln w="4127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25B7551-F321-41BE-A275-A16C8B3897EB}"/>
              </a:ext>
            </a:extLst>
          </p:cNvPr>
          <p:cNvCxnSpPr>
            <a:stCxn id="265221" idx="4"/>
          </p:cNvCxnSpPr>
          <p:nvPr/>
        </p:nvCxnSpPr>
        <p:spPr>
          <a:xfrm>
            <a:off x="2552701" y="3200401"/>
            <a:ext cx="333375" cy="1590675"/>
          </a:xfrm>
          <a:prstGeom prst="line">
            <a:avLst/>
          </a:prstGeom>
          <a:ln w="4127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E3C11F-CAB5-4A56-9F1B-B1CFE31C3567}"/>
              </a:ext>
            </a:extLst>
          </p:cNvPr>
          <p:cNvCxnSpPr>
            <a:stCxn id="265223" idx="6"/>
            <a:endCxn id="265224" idx="2"/>
          </p:cNvCxnSpPr>
          <p:nvPr/>
        </p:nvCxnSpPr>
        <p:spPr>
          <a:xfrm>
            <a:off x="3048000" y="4838700"/>
            <a:ext cx="1905000" cy="0"/>
          </a:xfrm>
          <a:prstGeom prst="line">
            <a:avLst/>
          </a:prstGeom>
          <a:ln w="41275">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65236" name="TextBox 39">
            <a:extLst>
              <a:ext uri="{FF2B5EF4-FFF2-40B4-BE49-F238E27FC236}">
                <a16:creationId xmlns:a16="http://schemas.microsoft.com/office/drawing/2014/main" id="{5DDEBDEB-8EAD-4DC2-A48E-084C2AD16314}"/>
              </a:ext>
            </a:extLst>
          </p:cNvPr>
          <p:cNvSpPr txBox="1">
            <a:spLocks noChangeArrowheads="1"/>
          </p:cNvSpPr>
          <p:nvPr/>
        </p:nvSpPr>
        <p:spPr bwMode="auto">
          <a:xfrm>
            <a:off x="6096000" y="4114801"/>
            <a:ext cx="38862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None/>
            </a:pPr>
            <a:r>
              <a:rPr lang="en-US" altLang="en-US" sz="2000" dirty="0">
                <a:latin typeface="Tahoma"/>
                <a:ea typeface="Tahoma"/>
                <a:cs typeface="Arial"/>
              </a:rPr>
              <a:t>Chromatic polynomial </a:t>
            </a:r>
            <a:r>
              <a:rPr lang="en-US" altLang="en-US" sz="2000" dirty="0">
                <a:solidFill>
                  <a:srgbClr val="FFFF00"/>
                </a:solidFill>
                <a:latin typeface="Tahoma"/>
                <a:ea typeface="Tahoma"/>
                <a:cs typeface="Arial"/>
              </a:rPr>
              <a:t>the same</a:t>
            </a:r>
            <a:r>
              <a:rPr lang="en-US" altLang="en-US" sz="2000" dirty="0">
                <a:latin typeface="Tahoma"/>
                <a:ea typeface="Tahoma"/>
                <a:cs typeface="Arial"/>
              </a:rPr>
              <a:t> as for K_5: </a:t>
            </a:r>
            <a:endParaRPr lang="en-US" dirty="0">
              <a:latin typeface="Tahoma"/>
              <a:ea typeface="Tahoma"/>
              <a:cs typeface="Arial"/>
            </a:endParaRPr>
          </a:p>
          <a:p>
            <a:pPr>
              <a:spcBef>
                <a:spcPct val="0"/>
              </a:spcBef>
              <a:buClrTx/>
              <a:buSzTx/>
              <a:buNone/>
            </a:pPr>
            <a:endParaRPr lang="en-US" altLang="en-US" sz="2000" dirty="0">
              <a:latin typeface="Tahoma"/>
              <a:ea typeface="Tahoma"/>
              <a:cs typeface="Arial"/>
            </a:endParaRPr>
          </a:p>
          <a:p>
            <a:pPr>
              <a:spcBef>
                <a:spcPct val="0"/>
              </a:spcBef>
              <a:buClrTx/>
              <a:buSzTx/>
              <a:buNone/>
            </a:pPr>
            <a:r>
              <a:rPr lang="en-US" altLang="en-US" sz="2000" dirty="0">
                <a:latin typeface="Tahoma"/>
                <a:ea typeface="Tahoma"/>
                <a:cs typeface="Arial"/>
              </a:rPr>
              <a:t>P(</a:t>
            </a:r>
            <a:r>
              <a:rPr lang="el-GR" altLang="en-US" sz="2000" dirty="0">
                <a:latin typeface="Tahoma"/>
                <a:ea typeface="Tahoma"/>
                <a:cs typeface="Arial"/>
              </a:rPr>
              <a:t>λ</a:t>
            </a:r>
            <a:r>
              <a:rPr lang="en-US" altLang="en-US" sz="2000" dirty="0">
                <a:latin typeface="Tahoma"/>
                <a:ea typeface="Tahoma"/>
                <a:cs typeface="Arial"/>
              </a:rPr>
              <a:t>)= </a:t>
            </a:r>
            <a:r>
              <a:rPr lang="el-GR" sz="2000" dirty="0">
                <a:sym typeface="Wingdings" pitchFamily="2" charset="2"/>
              </a:rPr>
              <a:t>λ</a:t>
            </a:r>
            <a:r>
              <a:rPr lang="en-US" altLang="en-US" sz="2000" dirty="0">
                <a:latin typeface="Tahoma"/>
                <a:ea typeface="Tahoma"/>
                <a:cs typeface="Arial"/>
              </a:rPr>
              <a:t>(</a:t>
            </a:r>
            <a:r>
              <a:rPr lang="el-GR" sz="2000" dirty="0">
                <a:sym typeface="Wingdings" pitchFamily="2" charset="2"/>
              </a:rPr>
              <a:t>λ </a:t>
            </a:r>
            <a:r>
              <a:rPr lang="en-US" altLang="en-US" sz="2000" dirty="0">
                <a:latin typeface="Tahoma"/>
                <a:ea typeface="Tahoma"/>
                <a:cs typeface="Arial"/>
              </a:rPr>
              <a:t>-1)(</a:t>
            </a:r>
            <a:r>
              <a:rPr lang="el-GR" sz="2000" dirty="0">
                <a:sym typeface="Wingdings" pitchFamily="2" charset="2"/>
              </a:rPr>
              <a:t>λ </a:t>
            </a:r>
            <a:r>
              <a:rPr lang="en-US" altLang="en-US" sz="2000" dirty="0">
                <a:latin typeface="Tahoma"/>
                <a:ea typeface="Tahoma"/>
                <a:cs typeface="Arial"/>
              </a:rPr>
              <a:t>-2)(</a:t>
            </a:r>
            <a:r>
              <a:rPr lang="el-GR" sz="2000" dirty="0">
                <a:sym typeface="Wingdings" pitchFamily="2" charset="2"/>
              </a:rPr>
              <a:t>λ </a:t>
            </a:r>
            <a:r>
              <a:rPr lang="en-US" altLang="en-US" sz="2000" dirty="0">
                <a:latin typeface="Tahoma"/>
                <a:ea typeface="Tahoma"/>
                <a:cs typeface="Arial"/>
              </a:rPr>
              <a:t>-3)(</a:t>
            </a:r>
            <a:r>
              <a:rPr lang="el-GR" sz="2000" dirty="0">
                <a:sym typeface="Wingdings" pitchFamily="2" charset="2"/>
              </a:rPr>
              <a:t>λ </a:t>
            </a:r>
            <a:r>
              <a:rPr lang="en-US" altLang="en-US" sz="2000" dirty="0">
                <a:latin typeface="Tahoma"/>
                <a:ea typeface="Tahoma"/>
                <a:cs typeface="Arial"/>
              </a:rPr>
              <a:t>-4)</a:t>
            </a:r>
            <a:endParaRPr lang="en-US" dirty="0">
              <a:latin typeface="Tahoma"/>
              <a:ea typeface="Tahoma"/>
              <a:cs typeface="Arial"/>
            </a:endParaRPr>
          </a:p>
          <a:p>
            <a:pPr>
              <a:spcBef>
                <a:spcPct val="0"/>
              </a:spcBef>
              <a:buClrTx/>
              <a:buSzTx/>
              <a:buNone/>
            </a:pPr>
            <a:endParaRPr lang="en-US" altLang="en-US" sz="2000" dirty="0">
              <a:latin typeface="Tahoma"/>
              <a:ea typeface="Tahoma"/>
              <a:cs typeface="Arial"/>
            </a:endParaRPr>
          </a:p>
          <a:p>
            <a:pPr>
              <a:spcBef>
                <a:spcPct val="0"/>
              </a:spcBef>
              <a:buClrTx/>
              <a:buSzTx/>
              <a:buNone/>
            </a:pPr>
            <a:r>
              <a:rPr lang="en-US" altLang="en-US" sz="2000" dirty="0">
                <a:latin typeface="Tahoma"/>
                <a:ea typeface="Tahoma"/>
                <a:cs typeface="Arial"/>
              </a:rPr>
              <a:t>spectrum : R(H)=(0,0,0,0,1,0,0) </a:t>
            </a:r>
            <a:endParaRPr lang="en-US" dirty="0">
              <a:ea typeface="Tahoma"/>
            </a:endParaRPr>
          </a:p>
          <a:p>
            <a:pPr eaLnBrk="1" hangingPunct="1">
              <a:spcBef>
                <a:spcPct val="0"/>
              </a:spcBef>
              <a:buClrTx/>
              <a:buSzTx/>
              <a:buNone/>
            </a:pPr>
            <a:r>
              <a:rPr lang="el-GR" altLang="en-US" sz="2000" dirty="0">
                <a:latin typeface="Tahoma"/>
                <a:ea typeface="Tahoma"/>
                <a:cs typeface="Arial"/>
              </a:rPr>
              <a:t>χ </a:t>
            </a:r>
            <a:r>
              <a:rPr lang="en-US" altLang="en-US" sz="2000" dirty="0">
                <a:latin typeface="Tahoma"/>
                <a:ea typeface="Tahoma"/>
                <a:cs typeface="Arial"/>
              </a:rPr>
              <a:t> =</a:t>
            </a:r>
            <a:r>
              <a:rPr lang="el-GR" altLang="en-US" sz="2000" dirty="0">
                <a:latin typeface="Tahoma"/>
                <a:ea typeface="Tahoma"/>
                <a:cs typeface="Arial"/>
              </a:rPr>
              <a:t> </a:t>
            </a:r>
            <a:r>
              <a:rPr lang="en-US" altLang="en-US" sz="2000" dirty="0">
                <a:latin typeface="Tahoma"/>
                <a:ea typeface="Tahoma"/>
                <a:cs typeface="Arial"/>
              </a:rPr>
              <a:t> </a:t>
            </a:r>
            <a:r>
              <a:rPr lang="el-GR" altLang="en-US" sz="2000" dirty="0">
                <a:latin typeface="Tahoma"/>
                <a:ea typeface="Tahoma"/>
                <a:cs typeface="Arial"/>
              </a:rPr>
              <a:t>χ</a:t>
            </a:r>
            <a:r>
              <a:rPr lang="en-US" altLang="en-US" sz="2000" dirty="0">
                <a:latin typeface="Tahoma"/>
                <a:ea typeface="Tahoma"/>
                <a:cs typeface="Arial"/>
              </a:rPr>
              <a:t>  =  5</a:t>
            </a:r>
            <a:endParaRPr lang="en-US" altLang="en-US" sz="1800" dirty="0">
              <a:latin typeface="Tahoma"/>
              <a:ea typeface="Tahoma"/>
              <a:cs typeface="Arial"/>
            </a:endParaRPr>
          </a:p>
        </p:txBody>
      </p:sp>
      <p:sp>
        <p:nvSpPr>
          <p:cNvPr id="265237" name="Oval 5">
            <a:extLst>
              <a:ext uri="{FF2B5EF4-FFF2-40B4-BE49-F238E27FC236}">
                <a16:creationId xmlns:a16="http://schemas.microsoft.com/office/drawing/2014/main" id="{F7645944-BECC-486C-AB0B-FBFC5B62DF7F}"/>
              </a:ext>
            </a:extLst>
          </p:cNvPr>
          <p:cNvSpPr>
            <a:spLocks noChangeArrowheads="1"/>
          </p:cNvSpPr>
          <p:nvPr/>
        </p:nvSpPr>
        <p:spPr bwMode="auto">
          <a:xfrm>
            <a:off x="6858000" y="2895600"/>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265238" name="Oval 5">
            <a:extLst>
              <a:ext uri="{FF2B5EF4-FFF2-40B4-BE49-F238E27FC236}">
                <a16:creationId xmlns:a16="http://schemas.microsoft.com/office/drawing/2014/main" id="{F02D412F-5E14-48D3-A5C1-35729999986E}"/>
              </a:ext>
            </a:extLst>
          </p:cNvPr>
          <p:cNvSpPr>
            <a:spLocks noChangeArrowheads="1"/>
          </p:cNvSpPr>
          <p:nvPr/>
        </p:nvSpPr>
        <p:spPr bwMode="auto">
          <a:xfrm>
            <a:off x="9448800" y="2819400"/>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cxnSp>
        <p:nvCxnSpPr>
          <p:cNvPr id="26" name="Straight Connector 25">
            <a:extLst>
              <a:ext uri="{FF2B5EF4-FFF2-40B4-BE49-F238E27FC236}">
                <a16:creationId xmlns:a16="http://schemas.microsoft.com/office/drawing/2014/main" id="{F41B73FF-6C67-4EBB-B955-7D13DE3B2010}"/>
              </a:ext>
            </a:extLst>
          </p:cNvPr>
          <p:cNvCxnSpPr>
            <a:stCxn id="265222" idx="6"/>
            <a:endCxn id="265237" idx="2"/>
          </p:cNvCxnSpPr>
          <p:nvPr/>
        </p:nvCxnSpPr>
        <p:spPr>
          <a:xfrm>
            <a:off x="5257800" y="3009900"/>
            <a:ext cx="1600200" cy="0"/>
          </a:xfrm>
          <a:prstGeom prst="line">
            <a:avLst/>
          </a:prstGeom>
          <a:ln w="4127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E5C98BA-B089-478D-B316-4B8322462DAE}"/>
              </a:ext>
            </a:extLst>
          </p:cNvPr>
          <p:cNvCxnSpPr>
            <a:stCxn id="265237" idx="6"/>
          </p:cNvCxnSpPr>
          <p:nvPr/>
        </p:nvCxnSpPr>
        <p:spPr>
          <a:xfrm flipV="1">
            <a:off x="7086600" y="2971800"/>
            <a:ext cx="2362200" cy="38100"/>
          </a:xfrm>
          <a:prstGeom prst="line">
            <a:avLst/>
          </a:prstGeom>
          <a:ln w="41275">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7E73A75A-7273-44C7-AE56-E04C744696F4}"/>
              </a:ext>
            </a:extLst>
          </p:cNvPr>
          <p:cNvSpPr/>
          <p:nvPr/>
        </p:nvSpPr>
        <p:spPr>
          <a:xfrm>
            <a:off x="2057400" y="2514600"/>
            <a:ext cx="5257800" cy="11430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2" name="Oval 31">
            <a:extLst>
              <a:ext uri="{FF2B5EF4-FFF2-40B4-BE49-F238E27FC236}">
                <a16:creationId xmlns:a16="http://schemas.microsoft.com/office/drawing/2014/main" id="{780EEAC9-3E51-44DF-9331-506B0D282D44}"/>
              </a:ext>
            </a:extLst>
          </p:cNvPr>
          <p:cNvSpPr/>
          <p:nvPr/>
        </p:nvSpPr>
        <p:spPr>
          <a:xfrm>
            <a:off x="4724400" y="2362200"/>
            <a:ext cx="5257800" cy="11430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5246" name="Line 5">
            <a:extLst>
              <a:ext uri="{FF2B5EF4-FFF2-40B4-BE49-F238E27FC236}">
                <a16:creationId xmlns:a16="http://schemas.microsoft.com/office/drawing/2014/main" id="{A7CE4045-E1B6-4945-96B6-06AB55C876F9}"/>
              </a:ext>
            </a:extLst>
          </p:cNvPr>
          <p:cNvSpPr>
            <a:spLocks noChangeShapeType="1"/>
          </p:cNvSpPr>
          <p:nvPr/>
        </p:nvSpPr>
        <p:spPr bwMode="auto">
          <a:xfrm>
            <a:off x="6781800" y="6019800"/>
            <a:ext cx="2286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 name="Straight Arrow Connector 2">
            <a:extLst>
              <a:ext uri="{FF2B5EF4-FFF2-40B4-BE49-F238E27FC236}">
                <a16:creationId xmlns:a16="http://schemas.microsoft.com/office/drawing/2014/main" id="{087218A9-B314-C97C-CAAF-7BE7073D5020}"/>
              </a:ext>
            </a:extLst>
          </p:cNvPr>
          <p:cNvCxnSpPr>
            <a:cxnSpLocks/>
          </p:cNvCxnSpPr>
          <p:nvPr/>
        </p:nvCxnSpPr>
        <p:spPr>
          <a:xfrm>
            <a:off x="5329518" y="1434353"/>
            <a:ext cx="1528483" cy="1425934"/>
          </a:xfrm>
          <a:prstGeom prst="straightConnector1">
            <a:avLst/>
          </a:prstGeom>
          <a:ln w="50800">
            <a:tailEnd type="triangle"/>
          </a:ln>
        </p:spPr>
        <p:style>
          <a:lnRef idx="2">
            <a:schemeClr val="accent2"/>
          </a:lnRef>
          <a:fillRef idx="0">
            <a:schemeClr val="accent2"/>
          </a:fillRef>
          <a:effectRef idx="1">
            <a:schemeClr val="accent2"/>
          </a:effectRef>
          <a:fontRef idx="minor">
            <a:schemeClr val="tx1"/>
          </a:fontRef>
        </p:style>
      </p:cxnSp>
      <p:cxnSp>
        <p:nvCxnSpPr>
          <p:cNvPr id="33" name="Straight Arrow Connector 32">
            <a:extLst>
              <a:ext uri="{FF2B5EF4-FFF2-40B4-BE49-F238E27FC236}">
                <a16:creationId xmlns:a16="http://schemas.microsoft.com/office/drawing/2014/main" id="{A97C3B97-CC7A-131D-6152-CE53AB0EBF2B}"/>
              </a:ext>
            </a:extLst>
          </p:cNvPr>
          <p:cNvCxnSpPr>
            <a:cxnSpLocks/>
          </p:cNvCxnSpPr>
          <p:nvPr/>
        </p:nvCxnSpPr>
        <p:spPr>
          <a:xfrm>
            <a:off x="5499847" y="1402976"/>
            <a:ext cx="3952669" cy="1457311"/>
          </a:xfrm>
          <a:prstGeom prst="straightConnector1">
            <a:avLst/>
          </a:prstGeom>
          <a:ln w="50800">
            <a:tailEnd type="triangle"/>
          </a:ln>
        </p:spPr>
        <p:style>
          <a:lnRef idx="2">
            <a:schemeClr val="accent2"/>
          </a:lnRef>
          <a:fillRef idx="0">
            <a:schemeClr val="accent2"/>
          </a:fillRef>
          <a:effectRef idx="1">
            <a:schemeClr val="accent2"/>
          </a:effectRef>
          <a:fontRef idx="minor">
            <a:schemeClr val="tx1"/>
          </a:fontRef>
        </p:style>
      </p:cxnSp>
      <p:sp>
        <p:nvSpPr>
          <p:cNvPr id="6" name="Footer Placeholder 5">
            <a:extLst>
              <a:ext uri="{FF2B5EF4-FFF2-40B4-BE49-F238E27FC236}">
                <a16:creationId xmlns:a16="http://schemas.microsoft.com/office/drawing/2014/main" id="{86DF2776-B398-47A7-BC00-F3D72469DC5B}"/>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C49D33FF-A8F5-451E-B79A-6B801BC20283}"/>
              </a:ext>
            </a:extLst>
          </p:cNvPr>
          <p:cNvSpPr>
            <a:spLocks noGrp="1"/>
          </p:cNvSpPr>
          <p:nvPr>
            <p:ph type="sldNum" sz="quarter" idx="12"/>
          </p:nvPr>
        </p:nvSpPr>
        <p:spPr/>
        <p:txBody>
          <a:bodyPr/>
          <a:lstStyle/>
          <a:p>
            <a:fld id="{1273E001-130A-4382-97C2-B7B20AFB951A}" type="slidenum">
              <a:rPr lang="en-US" altLang="en-US" smtClean="0"/>
              <a:pPr/>
              <a:t>23</a:t>
            </a:fld>
            <a:endParaRPr lang="en-US" altLang="en-US"/>
          </a:p>
        </p:txBody>
      </p:sp>
    </p:spTree>
    <p:extLst>
      <p:ext uri="{BB962C8B-B14F-4D97-AF65-F5344CB8AC3E}">
        <p14:creationId xmlns:p14="http://schemas.microsoft.com/office/powerpoint/2010/main" val="7164311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5237"/>
                                        </p:tgtEl>
                                        <p:attrNameLst>
                                          <p:attrName>style.visibility</p:attrName>
                                        </p:attrNameLst>
                                      </p:cBhvr>
                                      <p:to>
                                        <p:strVal val="visible"/>
                                      </p:to>
                                    </p:set>
                                    <p:anim calcmode="lin" valueType="num">
                                      <p:cBhvr additive="base">
                                        <p:cTn id="7" dur="500" fill="hold"/>
                                        <p:tgtEl>
                                          <p:spTgt spid="265237"/>
                                        </p:tgtEl>
                                        <p:attrNameLst>
                                          <p:attrName>ppt_x</p:attrName>
                                        </p:attrNameLst>
                                      </p:cBhvr>
                                      <p:tavLst>
                                        <p:tav tm="0">
                                          <p:val>
                                            <p:strVal val="#ppt_x"/>
                                          </p:val>
                                        </p:tav>
                                        <p:tav tm="100000">
                                          <p:val>
                                            <p:strVal val="#ppt_x"/>
                                          </p:val>
                                        </p:tav>
                                      </p:tavLst>
                                    </p:anim>
                                    <p:anim calcmode="lin" valueType="num">
                                      <p:cBhvr additive="base">
                                        <p:cTn id="8" dur="500" fill="hold"/>
                                        <p:tgtEl>
                                          <p:spTgt spid="2652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5238"/>
                                        </p:tgtEl>
                                        <p:attrNameLst>
                                          <p:attrName>style.visibility</p:attrName>
                                        </p:attrNameLst>
                                      </p:cBhvr>
                                      <p:to>
                                        <p:strVal val="visible"/>
                                      </p:to>
                                    </p:set>
                                    <p:anim calcmode="lin" valueType="num">
                                      <p:cBhvr additive="base">
                                        <p:cTn id="25" dur="500" fill="hold"/>
                                        <p:tgtEl>
                                          <p:spTgt spid="265238"/>
                                        </p:tgtEl>
                                        <p:attrNameLst>
                                          <p:attrName>ppt_x</p:attrName>
                                        </p:attrNameLst>
                                      </p:cBhvr>
                                      <p:tavLst>
                                        <p:tav tm="0">
                                          <p:val>
                                            <p:strVal val="#ppt_x"/>
                                          </p:val>
                                        </p:tav>
                                        <p:tav tm="100000">
                                          <p:val>
                                            <p:strVal val="#ppt_x"/>
                                          </p:val>
                                        </p:tav>
                                      </p:tavLst>
                                    </p:anim>
                                    <p:anim calcmode="lin" valueType="num">
                                      <p:cBhvr additive="base">
                                        <p:cTn id="26" dur="500" fill="hold"/>
                                        <p:tgtEl>
                                          <p:spTgt spid="26523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37" grpId="0" animBg="1"/>
      <p:bldP spid="265238" grpId="0" animBg="1"/>
      <p:bldP spid="31"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804162-87F1-4EFC-84B5-544E76E5193C}"/>
              </a:ext>
            </a:extLst>
          </p:cNvPr>
          <p:cNvSpPr>
            <a:spLocks noGrp="1"/>
          </p:cNvSpPr>
          <p:nvPr>
            <p:ph idx="1"/>
          </p:nvPr>
        </p:nvSpPr>
        <p:spPr/>
        <p:txBody>
          <a:bodyPr/>
          <a:lstStyle/>
          <a:p>
            <a:pPr marL="0" indent="0" algn="ctr">
              <a:buNone/>
            </a:pPr>
            <a:r>
              <a:rPr lang="en-US" sz="13800" dirty="0"/>
              <a:t>Paul Erd</a:t>
            </a:r>
            <a:r>
              <a:rPr lang="en-US" sz="9600" dirty="0"/>
              <a:t>Ő</a:t>
            </a:r>
            <a:r>
              <a:rPr lang="en-US" sz="13800" dirty="0"/>
              <a:t>s</a:t>
            </a:r>
          </a:p>
        </p:txBody>
      </p:sp>
      <p:sp>
        <p:nvSpPr>
          <p:cNvPr id="7" name="Footer Placeholder 6">
            <a:extLst>
              <a:ext uri="{FF2B5EF4-FFF2-40B4-BE49-F238E27FC236}">
                <a16:creationId xmlns:a16="http://schemas.microsoft.com/office/drawing/2014/main" id="{A3080DB6-7802-4A19-960F-462D44E9A18B}"/>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53B1A9D3-99DC-4A06-9A12-710FFE519A4F}"/>
              </a:ext>
            </a:extLst>
          </p:cNvPr>
          <p:cNvSpPr>
            <a:spLocks noGrp="1"/>
          </p:cNvSpPr>
          <p:nvPr>
            <p:ph type="sldNum" sz="quarter" idx="12"/>
          </p:nvPr>
        </p:nvSpPr>
        <p:spPr/>
        <p:txBody>
          <a:bodyPr/>
          <a:lstStyle/>
          <a:p>
            <a:fld id="{1273E001-130A-4382-97C2-B7B20AFB951A}" type="slidenum">
              <a:rPr lang="en-US" altLang="en-US" smtClean="0"/>
              <a:pPr/>
              <a:t>24</a:t>
            </a:fld>
            <a:endParaRPr lang="en-US" altLang="en-US"/>
          </a:p>
        </p:txBody>
      </p:sp>
    </p:spTree>
    <p:extLst>
      <p:ext uri="{BB962C8B-B14F-4D97-AF65-F5344CB8AC3E}">
        <p14:creationId xmlns:p14="http://schemas.microsoft.com/office/powerpoint/2010/main" val="22399171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7BCAE-1F00-46D6-ADC2-E278491ED91F}"/>
              </a:ext>
            </a:extLst>
          </p:cNvPr>
          <p:cNvSpPr>
            <a:spLocks noGrp="1"/>
          </p:cNvSpPr>
          <p:nvPr>
            <p:ph type="title"/>
          </p:nvPr>
        </p:nvSpPr>
        <p:spPr>
          <a:xfrm>
            <a:off x="4673600" y="425196"/>
            <a:ext cx="6832600" cy="1632205"/>
          </a:xfrm>
        </p:spPr>
        <p:txBody>
          <a:bodyPr>
            <a:normAutofit fontScale="90000"/>
          </a:bodyPr>
          <a:lstStyle/>
          <a:p>
            <a:r>
              <a:rPr lang="en-US" dirty="0"/>
              <a:t>MARSEILLE, 1995 </a:t>
            </a:r>
            <a:br>
              <a:rPr lang="en-US" dirty="0"/>
            </a:br>
            <a:r>
              <a:rPr lang="en-US" dirty="0"/>
              <a:t>the most unknown contributor to </a:t>
            </a:r>
            <a:r>
              <a:rPr lang="en-US" dirty="0" err="1"/>
              <a:t>mhc</a:t>
            </a:r>
            <a:r>
              <a:rPr lang="en-US" dirty="0"/>
              <a:t> </a:t>
            </a:r>
          </a:p>
        </p:txBody>
      </p:sp>
      <p:sp>
        <p:nvSpPr>
          <p:cNvPr id="16" name="Rectangle 15">
            <a:extLst>
              <a:ext uri="{FF2B5EF4-FFF2-40B4-BE49-F238E27FC236}">
                <a16:creationId xmlns:a16="http://schemas.microsoft.com/office/drawing/2014/main" id="{21495152-D769-451A-92DB-5A3DE73FC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647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ap&#10;&#10;Description automatically generated">
            <a:extLst>
              <a:ext uri="{FF2B5EF4-FFF2-40B4-BE49-F238E27FC236}">
                <a16:creationId xmlns:a16="http://schemas.microsoft.com/office/drawing/2014/main" id="{5F950EE3-8BCB-4D40-88C1-2471E72FD96F}"/>
              </a:ext>
            </a:extLst>
          </p:cNvPr>
          <p:cNvPicPr>
            <a:picLocks noChangeAspect="1"/>
          </p:cNvPicPr>
          <p:nvPr/>
        </p:nvPicPr>
        <p:blipFill rotWithShape="1">
          <a:blip r:embed="rId2"/>
          <a:srcRect l="22087" r="3316" b="-2"/>
          <a:stretch/>
        </p:blipFill>
        <p:spPr>
          <a:xfrm>
            <a:off x="1" y="-2"/>
            <a:ext cx="4169661" cy="4206240"/>
          </a:xfrm>
          <a:prstGeom prst="rect">
            <a:avLst/>
          </a:prstGeom>
        </p:spPr>
      </p:pic>
      <p:pic>
        <p:nvPicPr>
          <p:cNvPr id="7" name="Content Placeholder 6" descr="Map&#10;&#10;Description automatically generated">
            <a:extLst>
              <a:ext uri="{FF2B5EF4-FFF2-40B4-BE49-F238E27FC236}">
                <a16:creationId xmlns:a16="http://schemas.microsoft.com/office/drawing/2014/main" id="{1D5353D1-284B-4800-8126-BE2A8E7906DC}"/>
              </a:ext>
            </a:extLst>
          </p:cNvPr>
          <p:cNvPicPr>
            <a:picLocks noChangeAspect="1"/>
          </p:cNvPicPr>
          <p:nvPr/>
        </p:nvPicPr>
        <p:blipFill rotWithShape="1">
          <a:blip r:embed="rId3"/>
          <a:srcRect t="4697" r="-1" b="16299"/>
          <a:stretch/>
        </p:blipFill>
        <p:spPr>
          <a:xfrm>
            <a:off x="-1" y="4206239"/>
            <a:ext cx="4169662" cy="2651761"/>
          </a:xfrm>
          <a:prstGeom prst="rect">
            <a:avLst/>
          </a:prstGeom>
        </p:spPr>
      </p:pic>
      <p:pic>
        <p:nvPicPr>
          <p:cNvPr id="11" name="Content Placeholder 10" descr="A group of people sitting in front of a building&#10;&#10;Description automatically generated">
            <a:extLst>
              <a:ext uri="{FF2B5EF4-FFF2-40B4-BE49-F238E27FC236}">
                <a16:creationId xmlns:a16="http://schemas.microsoft.com/office/drawing/2014/main" id="{728DC7B2-2178-4368-B638-77CF379627CD}"/>
              </a:ext>
            </a:extLst>
          </p:cNvPr>
          <p:cNvPicPr>
            <a:picLocks noGrp="1" noChangeAspect="1"/>
          </p:cNvPicPr>
          <p:nvPr>
            <p:ph idx="1"/>
          </p:nvPr>
        </p:nvPicPr>
        <p:blipFill>
          <a:blip r:embed="rId4"/>
          <a:stretch>
            <a:fillRect/>
          </a:stretch>
        </p:blipFill>
        <p:spPr>
          <a:xfrm>
            <a:off x="5896916" y="2193925"/>
            <a:ext cx="4385967" cy="4024313"/>
          </a:xfrm>
        </p:spPr>
      </p:pic>
      <p:sp>
        <p:nvSpPr>
          <p:cNvPr id="6" name="Footer Placeholder 5">
            <a:extLst>
              <a:ext uri="{FF2B5EF4-FFF2-40B4-BE49-F238E27FC236}">
                <a16:creationId xmlns:a16="http://schemas.microsoft.com/office/drawing/2014/main" id="{1EA24D20-FF1E-4C11-BCE0-D82D398FF294}"/>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64224EA5-E901-4D27-AB52-CCFC60CCDACC}"/>
              </a:ext>
            </a:extLst>
          </p:cNvPr>
          <p:cNvSpPr>
            <a:spLocks noGrp="1"/>
          </p:cNvSpPr>
          <p:nvPr>
            <p:ph type="sldNum" sz="quarter" idx="12"/>
          </p:nvPr>
        </p:nvSpPr>
        <p:spPr/>
        <p:txBody>
          <a:bodyPr/>
          <a:lstStyle/>
          <a:p>
            <a:fld id="{1273E001-130A-4382-97C2-B7B20AFB951A}" type="slidenum">
              <a:rPr lang="en-US" altLang="en-US" smtClean="0"/>
              <a:pPr/>
              <a:t>25</a:t>
            </a:fld>
            <a:endParaRPr lang="en-US" altLang="en-US"/>
          </a:p>
        </p:txBody>
      </p:sp>
    </p:spTree>
    <p:extLst>
      <p:ext uri="{BB962C8B-B14F-4D97-AF65-F5344CB8AC3E}">
        <p14:creationId xmlns:p14="http://schemas.microsoft.com/office/powerpoint/2010/main" val="36680390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338E2-2AB0-4BAB-B6E9-2942FA908F61}"/>
              </a:ext>
            </a:extLst>
          </p:cNvPr>
          <p:cNvSpPr>
            <a:spLocks noGrp="1"/>
          </p:cNvSpPr>
          <p:nvPr>
            <p:ph type="title"/>
          </p:nvPr>
        </p:nvSpPr>
        <p:spPr/>
        <p:txBody>
          <a:bodyPr>
            <a:normAutofit/>
          </a:bodyPr>
          <a:lstStyle/>
          <a:p>
            <a:pPr eaLnBrk="1" hangingPunct="1">
              <a:defRPr/>
            </a:pPr>
            <a:r>
              <a:rPr lang="en-US" sz="3600" dirty="0"/>
              <a:t>At that time WE had erdŐs instead of…  google…</a:t>
            </a:r>
          </a:p>
        </p:txBody>
      </p:sp>
      <p:pic>
        <p:nvPicPr>
          <p:cNvPr id="7" name="Content Placeholder 6" descr="Text, letter&#10;&#10;Description automatically generated">
            <a:extLst>
              <a:ext uri="{FF2B5EF4-FFF2-40B4-BE49-F238E27FC236}">
                <a16:creationId xmlns:a16="http://schemas.microsoft.com/office/drawing/2014/main" id="{C8164022-FC5C-457D-BFFB-E9D6F8688A95}"/>
              </a:ext>
            </a:extLst>
          </p:cNvPr>
          <p:cNvPicPr>
            <a:picLocks noGrp="1" noChangeAspect="1"/>
          </p:cNvPicPr>
          <p:nvPr>
            <p:ph idx="1"/>
          </p:nvPr>
        </p:nvPicPr>
        <p:blipFill>
          <a:blip r:embed="rId2"/>
          <a:stretch>
            <a:fillRect/>
          </a:stretch>
        </p:blipFill>
        <p:spPr>
          <a:xfrm>
            <a:off x="461841" y="2074863"/>
            <a:ext cx="6043176" cy="4024313"/>
          </a:xfrm>
        </p:spPr>
      </p:pic>
      <p:sp>
        <p:nvSpPr>
          <p:cNvPr id="6" name="Footer Placeholder 5">
            <a:extLst>
              <a:ext uri="{FF2B5EF4-FFF2-40B4-BE49-F238E27FC236}">
                <a16:creationId xmlns:a16="http://schemas.microsoft.com/office/drawing/2014/main" id="{4C58F2E9-7DDD-4DD1-955F-536C677CA896}"/>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6AA84CC5-6C30-4E5C-BBF6-C1A9530F56E8}"/>
              </a:ext>
            </a:extLst>
          </p:cNvPr>
          <p:cNvSpPr>
            <a:spLocks noGrp="1"/>
          </p:cNvSpPr>
          <p:nvPr>
            <p:ph type="sldNum" sz="quarter" idx="12"/>
          </p:nvPr>
        </p:nvSpPr>
        <p:spPr/>
        <p:txBody>
          <a:bodyPr/>
          <a:lstStyle/>
          <a:p>
            <a:fld id="{1273E001-130A-4382-97C2-B7B20AFB951A}" type="slidenum">
              <a:rPr lang="en-US" altLang="en-US" smtClean="0"/>
              <a:pPr/>
              <a:t>26</a:t>
            </a:fld>
            <a:endParaRPr lang="en-US" altLang="en-US"/>
          </a:p>
        </p:txBody>
      </p:sp>
      <p:sp>
        <p:nvSpPr>
          <p:cNvPr id="9" name="Rectangle 8">
            <a:extLst>
              <a:ext uri="{FF2B5EF4-FFF2-40B4-BE49-F238E27FC236}">
                <a16:creationId xmlns:a16="http://schemas.microsoft.com/office/drawing/2014/main" id="{3A688C20-231D-40ED-9EC4-B2F9705D2007}"/>
              </a:ext>
            </a:extLst>
          </p:cNvPr>
          <p:cNvSpPr/>
          <p:nvPr/>
        </p:nvSpPr>
        <p:spPr>
          <a:xfrm>
            <a:off x="6710218" y="2390767"/>
            <a:ext cx="4795982" cy="2492990"/>
          </a:xfrm>
          <a:prstGeom prst="rect">
            <a:avLst/>
          </a:prstGeom>
          <a:noFill/>
        </p:spPr>
        <p:txBody>
          <a:bodyPr wrap="square" lIns="91440" tIns="45720" rIns="91440" bIns="45720">
            <a:spAutoFit/>
          </a:bodyPr>
          <a:lstStyle/>
          <a:p>
            <a:r>
              <a:rPr lang="en-US" b="1" dirty="0">
                <a:ln w="9525">
                  <a:solidFill>
                    <a:schemeClr val="bg1"/>
                  </a:solidFill>
                  <a:prstDash val="solid"/>
                </a:ln>
                <a:effectLst>
                  <a:outerShdw blurRad="12700" dist="38100" dir="2700000" algn="tl" rotWithShape="0">
                    <a:schemeClr val="bg1">
                      <a:lumMod val="50000"/>
                    </a:schemeClr>
                  </a:outerShdw>
                </a:effectLst>
              </a:rPr>
              <a:t>November 16, 1993</a:t>
            </a:r>
          </a:p>
          <a:p>
            <a:r>
              <a:rPr lang="en-US" b="1" dirty="0">
                <a:ln w="9525">
                  <a:solidFill>
                    <a:schemeClr val="bg1"/>
                  </a:solidFill>
                  <a:prstDash val="solid"/>
                </a:ln>
                <a:effectLst>
                  <a:outerShdw blurRad="12700" dist="38100" dir="2700000" algn="tl" rotWithShape="0">
                    <a:schemeClr val="bg1">
                      <a:lumMod val="50000"/>
                    </a:schemeClr>
                  </a:outerShdw>
                </a:effectLst>
              </a:rPr>
              <a:t>Dear Professor Voloshin,</a:t>
            </a:r>
          </a:p>
          <a:p>
            <a:r>
              <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 just got your interesting p</a:t>
            </a:r>
            <a:r>
              <a:rPr lang="en-US" sz="2000" b="1" dirty="0">
                <a:ln w="9525">
                  <a:solidFill>
                    <a:schemeClr val="bg1"/>
                  </a:solidFill>
                  <a:prstDash val="solid"/>
                </a:ln>
                <a:effectLst>
                  <a:outerShdw blurRad="12700" dist="38100" dir="2700000" algn="tl" rotWithShape="0">
                    <a:schemeClr val="bg1">
                      <a:lumMod val="50000"/>
                    </a:schemeClr>
                  </a:outerShdw>
                </a:effectLst>
              </a:rPr>
              <a:t>aper yesterday. Your approach was certainly new to me and it leads to many interesting new  problems. I will</a:t>
            </a:r>
          </a:p>
          <a:p>
            <a:r>
              <a:rPr lang="en-US" sz="2000" b="1" dirty="0">
                <a:ln w="9525">
                  <a:solidFill>
                    <a:schemeClr val="bg1"/>
                  </a:solidFill>
                  <a:prstDash val="solid"/>
                </a:ln>
                <a:effectLst>
                  <a:outerShdw blurRad="12700" dist="38100" dir="2700000" algn="tl" rotWithShape="0">
                    <a:schemeClr val="bg1">
                      <a:lumMod val="50000"/>
                    </a:schemeClr>
                  </a:outerShdw>
                </a:effectLst>
              </a:rPr>
              <a:t>think about them and let you know if I get anywhere….</a:t>
            </a:r>
            <a:endPar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84B2B-4FA6-4950-8922-CB5C55F2AC43}"/>
              </a:ext>
            </a:extLst>
          </p:cNvPr>
          <p:cNvSpPr>
            <a:spLocks noGrp="1"/>
          </p:cNvSpPr>
          <p:nvPr>
            <p:ph type="title"/>
          </p:nvPr>
        </p:nvSpPr>
        <p:spPr>
          <a:xfrm>
            <a:off x="2578100" y="639315"/>
            <a:ext cx="8610600" cy="1293028"/>
          </a:xfrm>
        </p:spPr>
        <p:txBody>
          <a:bodyPr>
            <a:normAutofit/>
          </a:bodyPr>
          <a:lstStyle/>
          <a:p>
            <a:r>
              <a:rPr lang="en-US" dirty="0"/>
              <a:t>Letter 5,</a:t>
            </a:r>
            <a:br>
              <a:rPr lang="en-US" dirty="0"/>
            </a:br>
            <a:r>
              <a:rPr lang="en-US" dirty="0"/>
              <a:t>September 13, 1994</a:t>
            </a:r>
          </a:p>
        </p:txBody>
      </p:sp>
      <p:pic>
        <p:nvPicPr>
          <p:cNvPr id="10" name="Content Placeholder 9">
            <a:extLst>
              <a:ext uri="{FF2B5EF4-FFF2-40B4-BE49-F238E27FC236}">
                <a16:creationId xmlns:a16="http://schemas.microsoft.com/office/drawing/2014/main" id="{6022421E-3649-4FF7-8544-9D84629EDDED}"/>
              </a:ext>
            </a:extLst>
          </p:cNvPr>
          <p:cNvPicPr>
            <a:picLocks noChangeAspect="1"/>
          </p:cNvPicPr>
          <p:nvPr/>
        </p:nvPicPr>
        <p:blipFill>
          <a:blip r:embed="rId2"/>
          <a:stretch>
            <a:fillRect/>
          </a:stretch>
        </p:blipFill>
        <p:spPr>
          <a:xfrm>
            <a:off x="1126067" y="2396067"/>
            <a:ext cx="4521200" cy="3124739"/>
          </a:xfrm>
          <a:prstGeom prst="rect">
            <a:avLst/>
          </a:prstGeom>
        </p:spPr>
      </p:pic>
      <p:sp>
        <p:nvSpPr>
          <p:cNvPr id="16" name="Content Placeholder 13">
            <a:extLst>
              <a:ext uri="{FF2B5EF4-FFF2-40B4-BE49-F238E27FC236}">
                <a16:creationId xmlns:a16="http://schemas.microsoft.com/office/drawing/2014/main" id="{FDBAE507-A681-2A57-312C-68DC04411FAD}"/>
              </a:ext>
            </a:extLst>
          </p:cNvPr>
          <p:cNvSpPr>
            <a:spLocks noGrp="1"/>
          </p:cNvSpPr>
          <p:nvPr>
            <p:ph idx="1"/>
          </p:nvPr>
        </p:nvSpPr>
        <p:spPr>
          <a:xfrm>
            <a:off x="5689600" y="2194560"/>
            <a:ext cx="5816600" cy="4024125"/>
          </a:xfrm>
        </p:spPr>
        <p:txBody>
          <a:bodyPr>
            <a:normAutofit/>
          </a:bodyPr>
          <a:lstStyle/>
          <a:p>
            <a:pPr marL="0" indent="0">
              <a:buNone/>
            </a:pPr>
            <a:r>
              <a:rPr lang="en-US" dirty="0"/>
              <a:t>Dear Professor Voloshin,</a:t>
            </a:r>
          </a:p>
          <a:p>
            <a:pPr marL="0" indent="0">
              <a:buNone/>
            </a:pPr>
            <a:endParaRPr lang="en-US" dirty="0"/>
          </a:p>
          <a:p>
            <a:pPr marL="0" indent="0">
              <a:buNone/>
            </a:pPr>
            <a:r>
              <a:rPr lang="en-US" dirty="0"/>
              <a:t>Many thanks for your letter, I hope you will have a pleasant and fruitful time in Catania, please give my regards to Professor Gionfriddo.  Keep me informed of your further plans.</a:t>
            </a:r>
          </a:p>
          <a:p>
            <a:pPr marL="0" indent="0">
              <a:buNone/>
            </a:pPr>
            <a:endParaRPr lang="en-US" dirty="0"/>
          </a:p>
          <a:p>
            <a:pPr marL="0" indent="0">
              <a:buNone/>
            </a:pPr>
            <a:r>
              <a:rPr lang="en-US" dirty="0"/>
              <a:t>Kind regards,</a:t>
            </a:r>
          </a:p>
          <a:p>
            <a:pPr marL="0" indent="0">
              <a:buNone/>
            </a:pPr>
            <a:r>
              <a:rPr lang="en-US" dirty="0"/>
              <a:t>Paul Erd</a:t>
            </a:r>
            <a:r>
              <a:rPr lang="en-US" sz="1600" dirty="0"/>
              <a:t>Ő</a:t>
            </a:r>
            <a:r>
              <a:rPr lang="en-US" dirty="0"/>
              <a:t>s </a:t>
            </a:r>
          </a:p>
        </p:txBody>
      </p:sp>
      <p:sp>
        <p:nvSpPr>
          <p:cNvPr id="11" name="Footer Placeholder 10">
            <a:extLst>
              <a:ext uri="{FF2B5EF4-FFF2-40B4-BE49-F238E27FC236}">
                <a16:creationId xmlns:a16="http://schemas.microsoft.com/office/drawing/2014/main" id="{31304BBB-67BB-4682-90E4-9E06B294ECFA}"/>
              </a:ext>
            </a:extLst>
          </p:cNvPr>
          <p:cNvSpPr>
            <a:spLocks noGrp="1"/>
          </p:cNvSpPr>
          <p:nvPr>
            <p:ph type="ftr" sz="quarter" idx="11"/>
          </p:nvPr>
        </p:nvSpPr>
        <p:spPr/>
        <p:txBody>
          <a:bodyPr/>
          <a:lstStyle/>
          <a:p>
            <a:pPr>
              <a:defRPr/>
            </a:pPr>
            <a:r>
              <a:rPr lang="en-US"/>
              <a:t>HyGraDe 2022 - Catania</a:t>
            </a:r>
          </a:p>
        </p:txBody>
      </p:sp>
      <p:sp>
        <p:nvSpPr>
          <p:cNvPr id="12" name="Slide Number Placeholder 11">
            <a:extLst>
              <a:ext uri="{FF2B5EF4-FFF2-40B4-BE49-F238E27FC236}">
                <a16:creationId xmlns:a16="http://schemas.microsoft.com/office/drawing/2014/main" id="{C2E6F23D-9F3B-4DC2-8DA4-5927CB30F275}"/>
              </a:ext>
            </a:extLst>
          </p:cNvPr>
          <p:cNvSpPr>
            <a:spLocks noGrp="1"/>
          </p:cNvSpPr>
          <p:nvPr>
            <p:ph type="sldNum" sz="quarter" idx="12"/>
          </p:nvPr>
        </p:nvSpPr>
        <p:spPr/>
        <p:txBody>
          <a:bodyPr/>
          <a:lstStyle/>
          <a:p>
            <a:fld id="{1273E001-130A-4382-97C2-B7B20AFB951A}" type="slidenum">
              <a:rPr lang="en-US" altLang="en-US" smtClean="0"/>
              <a:pPr/>
              <a:t>27</a:t>
            </a:fld>
            <a:endParaRPr lang="en-US" altLang="en-US"/>
          </a:p>
        </p:txBody>
      </p:sp>
    </p:spTree>
    <p:extLst>
      <p:ext uri="{BB962C8B-B14F-4D97-AF65-F5344CB8AC3E}">
        <p14:creationId xmlns:p14="http://schemas.microsoft.com/office/powerpoint/2010/main" val="21966843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ext, letter&#10;&#10;Description automatically generated">
            <a:extLst>
              <a:ext uri="{FF2B5EF4-FFF2-40B4-BE49-F238E27FC236}">
                <a16:creationId xmlns:a16="http://schemas.microsoft.com/office/drawing/2014/main" id="{0BF81190-76A1-4E4A-BBC2-5E618331DFBD}"/>
              </a:ext>
            </a:extLst>
          </p:cNvPr>
          <p:cNvPicPr>
            <a:picLocks noGrp="1" noChangeAspect="1"/>
          </p:cNvPicPr>
          <p:nvPr>
            <p:ph idx="1"/>
          </p:nvPr>
        </p:nvPicPr>
        <p:blipFill>
          <a:blip r:embed="rId2"/>
          <a:stretch>
            <a:fillRect/>
          </a:stretch>
        </p:blipFill>
        <p:spPr>
          <a:xfrm>
            <a:off x="474133" y="2288913"/>
            <a:ext cx="10820400" cy="3783534"/>
          </a:xfrm>
        </p:spPr>
      </p:pic>
      <p:sp>
        <p:nvSpPr>
          <p:cNvPr id="6" name="Rectangle 5">
            <a:extLst>
              <a:ext uri="{FF2B5EF4-FFF2-40B4-BE49-F238E27FC236}">
                <a16:creationId xmlns:a16="http://schemas.microsoft.com/office/drawing/2014/main" id="{0DFEB330-596A-4C5F-A616-08A4E5A7F25B}"/>
              </a:ext>
            </a:extLst>
          </p:cNvPr>
          <p:cNvSpPr/>
          <p:nvPr/>
        </p:nvSpPr>
        <p:spPr>
          <a:xfrm>
            <a:off x="2047052" y="632529"/>
            <a:ext cx="7364517" cy="1200329"/>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Please excuse this disorderly letter, my pen and </a:t>
            </a:r>
          </a:p>
          <a:p>
            <a:pPr algn="ctr"/>
            <a:r>
              <a:rPr lang="en-US" sz="2400" dirty="0">
                <a:ln w="0"/>
                <a:effectLst>
                  <a:outerShdw blurRad="38100" dist="19050" dir="2700000" algn="tl" rotWithShape="0">
                    <a:schemeClr val="dk1">
                      <a:alpha val="40000"/>
                    </a:schemeClr>
                  </a:outerShdw>
                </a:effectLst>
              </a:rPr>
              <a:t>my eyes are both bad  - I can get a better pen </a:t>
            </a:r>
          </a:p>
          <a:p>
            <a:pPr algn="ctr"/>
            <a:r>
              <a:rPr lang="en-US" sz="2400" dirty="0">
                <a:ln w="0"/>
                <a:effectLst>
                  <a:outerShdw blurRad="38100" dist="19050" dir="2700000" algn="tl" rotWithShape="0">
                    <a:schemeClr val="dk1">
                      <a:alpha val="40000"/>
                    </a:schemeClr>
                  </a:outerShdw>
                </a:effectLst>
              </a:rPr>
              <a:t>but have difficulties about getting better eyes.</a:t>
            </a:r>
          </a:p>
        </p:txBody>
      </p:sp>
      <p:sp>
        <p:nvSpPr>
          <p:cNvPr id="10" name="Footer Placeholder 9">
            <a:extLst>
              <a:ext uri="{FF2B5EF4-FFF2-40B4-BE49-F238E27FC236}">
                <a16:creationId xmlns:a16="http://schemas.microsoft.com/office/drawing/2014/main" id="{72636166-B5E3-442A-ACAC-F10228C45E56}"/>
              </a:ext>
            </a:extLst>
          </p:cNvPr>
          <p:cNvSpPr>
            <a:spLocks noGrp="1"/>
          </p:cNvSpPr>
          <p:nvPr>
            <p:ph type="ftr" sz="quarter" idx="11"/>
          </p:nvPr>
        </p:nvSpPr>
        <p:spPr/>
        <p:txBody>
          <a:bodyPr/>
          <a:lstStyle/>
          <a:p>
            <a:pPr>
              <a:defRPr/>
            </a:pPr>
            <a:r>
              <a:rPr lang="en-US"/>
              <a:t>HyGraDe 2022 - Catania</a:t>
            </a:r>
          </a:p>
        </p:txBody>
      </p:sp>
      <p:sp>
        <p:nvSpPr>
          <p:cNvPr id="11" name="Slide Number Placeholder 10">
            <a:extLst>
              <a:ext uri="{FF2B5EF4-FFF2-40B4-BE49-F238E27FC236}">
                <a16:creationId xmlns:a16="http://schemas.microsoft.com/office/drawing/2014/main" id="{5939C8DB-3488-4F55-BFE3-0DD2196F7ED5}"/>
              </a:ext>
            </a:extLst>
          </p:cNvPr>
          <p:cNvSpPr>
            <a:spLocks noGrp="1"/>
          </p:cNvSpPr>
          <p:nvPr>
            <p:ph type="sldNum" sz="quarter" idx="12"/>
          </p:nvPr>
        </p:nvSpPr>
        <p:spPr/>
        <p:txBody>
          <a:bodyPr/>
          <a:lstStyle/>
          <a:p>
            <a:fld id="{1273E001-130A-4382-97C2-B7B20AFB951A}" type="slidenum">
              <a:rPr lang="en-US" altLang="en-US" smtClean="0"/>
              <a:pPr/>
              <a:t>28</a:t>
            </a:fld>
            <a:endParaRPr lang="en-US" altLang="en-US"/>
          </a:p>
        </p:txBody>
      </p:sp>
    </p:spTree>
    <p:extLst>
      <p:ext uri="{BB962C8B-B14F-4D97-AF65-F5344CB8AC3E}">
        <p14:creationId xmlns:p14="http://schemas.microsoft.com/office/powerpoint/2010/main" val="17130889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90925-29FB-4BDA-9C64-2F65C9EB1852}"/>
              </a:ext>
            </a:extLst>
          </p:cNvPr>
          <p:cNvSpPr>
            <a:spLocks noGrp="1"/>
          </p:cNvSpPr>
          <p:nvPr>
            <p:ph type="title"/>
          </p:nvPr>
        </p:nvSpPr>
        <p:spPr/>
        <p:txBody>
          <a:bodyPr/>
          <a:lstStyle/>
          <a:p>
            <a:pPr eaLnBrk="1" fontAlgn="auto" hangingPunct="1">
              <a:spcAft>
                <a:spcPts val="0"/>
              </a:spcAft>
              <a:defRPr/>
            </a:pPr>
            <a:r>
              <a:rPr lang="en-US" dirty="0"/>
              <a:t>Marseille, </a:t>
            </a:r>
            <a:r>
              <a:rPr lang="en-US" dirty="0" err="1"/>
              <a:t>france</a:t>
            </a:r>
            <a:r>
              <a:rPr lang="en-US" dirty="0"/>
              <a:t>, 1995</a:t>
            </a:r>
          </a:p>
        </p:txBody>
      </p:sp>
      <p:pic>
        <p:nvPicPr>
          <p:cNvPr id="7" name="Content Placeholder 6" descr="A group of people posing for a photo&#10;&#10;Description automatically generated">
            <a:extLst>
              <a:ext uri="{FF2B5EF4-FFF2-40B4-BE49-F238E27FC236}">
                <a16:creationId xmlns:a16="http://schemas.microsoft.com/office/drawing/2014/main" id="{5A5A9640-84DF-40E8-A154-579FFEC76C3D}"/>
              </a:ext>
            </a:extLst>
          </p:cNvPr>
          <p:cNvPicPr>
            <a:picLocks noGrp="1" noChangeAspect="1"/>
          </p:cNvPicPr>
          <p:nvPr>
            <p:ph idx="1"/>
          </p:nvPr>
        </p:nvPicPr>
        <p:blipFill>
          <a:blip r:embed="rId2"/>
          <a:stretch>
            <a:fillRect/>
          </a:stretch>
        </p:blipFill>
        <p:spPr>
          <a:xfrm>
            <a:off x="1385478" y="2194718"/>
            <a:ext cx="7377522" cy="4024313"/>
          </a:xfrm>
        </p:spPr>
      </p:pic>
      <p:sp>
        <p:nvSpPr>
          <p:cNvPr id="4" name="TextBox 3">
            <a:extLst>
              <a:ext uri="{FF2B5EF4-FFF2-40B4-BE49-F238E27FC236}">
                <a16:creationId xmlns:a16="http://schemas.microsoft.com/office/drawing/2014/main" id="{69219018-C929-4A0A-8369-C4EA27D915F1}"/>
              </a:ext>
            </a:extLst>
          </p:cNvPr>
          <p:cNvSpPr txBox="1"/>
          <p:nvPr/>
        </p:nvSpPr>
        <p:spPr>
          <a:xfrm>
            <a:off x="9167621" y="2158089"/>
            <a:ext cx="2215811" cy="1323439"/>
          </a:xfrm>
          <a:prstGeom prst="rect">
            <a:avLst/>
          </a:prstGeom>
          <a:noFill/>
        </p:spPr>
        <p:txBody>
          <a:bodyPr wrap="square" rtlCol="0">
            <a:spAutoFit/>
          </a:bodyPr>
          <a:lstStyle/>
          <a:p>
            <a:r>
              <a:rPr lang="en-US" sz="2000" dirty="0"/>
              <a:t>Who is the author of the word “hypergraph”?</a:t>
            </a:r>
          </a:p>
        </p:txBody>
      </p:sp>
      <p:sp>
        <p:nvSpPr>
          <p:cNvPr id="8" name="Rectangle 7">
            <a:extLst>
              <a:ext uri="{FF2B5EF4-FFF2-40B4-BE49-F238E27FC236}">
                <a16:creationId xmlns:a16="http://schemas.microsoft.com/office/drawing/2014/main" id="{EDBC9C40-300B-4777-BB0A-345917F8B0C8}"/>
              </a:ext>
            </a:extLst>
          </p:cNvPr>
          <p:cNvSpPr/>
          <p:nvPr/>
        </p:nvSpPr>
        <p:spPr>
          <a:xfrm>
            <a:off x="8860176" y="3693155"/>
            <a:ext cx="3149792" cy="1938992"/>
          </a:xfrm>
          <a:prstGeom prst="rect">
            <a:avLst/>
          </a:prstGeom>
          <a:noFill/>
        </p:spPr>
        <p:txBody>
          <a:bodyPr wrap="square" lIns="91440" tIns="45720" rIns="91440" bIns="45720">
            <a:spAutoFit/>
          </a:bodyPr>
          <a:lstStyle/>
          <a:p>
            <a:r>
              <a:rPr lang="en-US" sz="2400" b="0" cap="none" spc="0" dirty="0">
                <a:ln w="0"/>
                <a:solidFill>
                  <a:schemeClr val="tx1"/>
                </a:solidFill>
                <a:effectLst>
                  <a:outerShdw blurRad="38100" dist="19050" dir="2700000" algn="tl" rotWithShape="0">
                    <a:schemeClr val="dk1">
                      <a:alpha val="40000"/>
                    </a:schemeClr>
                  </a:outerShdw>
                </a:effectLst>
              </a:rPr>
              <a:t>To be lucky = </a:t>
            </a:r>
          </a:p>
          <a:p>
            <a:r>
              <a:rPr lang="en-US" sz="2400" b="0" cap="none" spc="0" dirty="0">
                <a:ln w="0"/>
                <a:solidFill>
                  <a:schemeClr val="tx1"/>
                </a:solidFill>
                <a:effectLst>
                  <a:outerShdw blurRad="38100" dist="19050" dir="2700000" algn="tl" rotWithShape="0">
                    <a:schemeClr val="dk1">
                      <a:alpha val="40000"/>
                    </a:schemeClr>
                  </a:outerShdw>
                </a:effectLst>
              </a:rPr>
              <a:t>to be </a:t>
            </a:r>
            <a:r>
              <a:rPr lang="en-US" sz="2400" dirty="0"/>
              <a:t>in the right place at the right time </a:t>
            </a:r>
            <a:r>
              <a:rPr lang="en-US" sz="2400" b="0" cap="none" spc="0" dirty="0">
                <a:ln w="0"/>
                <a:solidFill>
                  <a:schemeClr val="tx1"/>
                </a:solidFill>
                <a:effectLst>
                  <a:outerShdw blurRad="38100" dist="19050" dir="2700000" algn="tl" rotWithShape="0">
                    <a:schemeClr val="dk1">
                      <a:alpha val="40000"/>
                    </a:schemeClr>
                  </a:outerShdw>
                </a:effectLst>
              </a:rPr>
              <a:t>and </a:t>
            </a:r>
          </a:p>
          <a:p>
            <a:r>
              <a:rPr lang="en-US" sz="2400" b="0" cap="none" spc="0" dirty="0">
                <a:ln w="0"/>
                <a:solidFill>
                  <a:schemeClr val="tx1"/>
                </a:solidFill>
                <a:effectLst>
                  <a:outerShdw blurRad="38100" dist="19050" dir="2700000" algn="tl" rotWithShape="0">
                    <a:schemeClr val="dk1">
                      <a:alpha val="40000"/>
                    </a:schemeClr>
                  </a:outerShdw>
                </a:effectLst>
              </a:rPr>
              <a:t>just say one word!</a:t>
            </a:r>
          </a:p>
        </p:txBody>
      </p:sp>
      <p:sp>
        <p:nvSpPr>
          <p:cNvPr id="9" name="Footer Placeholder 8">
            <a:extLst>
              <a:ext uri="{FF2B5EF4-FFF2-40B4-BE49-F238E27FC236}">
                <a16:creationId xmlns:a16="http://schemas.microsoft.com/office/drawing/2014/main" id="{D3D3839B-B2D7-46A1-BE4B-FED6F3E38DD5}"/>
              </a:ext>
            </a:extLst>
          </p:cNvPr>
          <p:cNvSpPr>
            <a:spLocks noGrp="1"/>
          </p:cNvSpPr>
          <p:nvPr>
            <p:ph type="ftr" sz="quarter" idx="11"/>
          </p:nvPr>
        </p:nvSpPr>
        <p:spPr/>
        <p:txBody>
          <a:bodyPr/>
          <a:lstStyle/>
          <a:p>
            <a:pPr>
              <a:defRPr/>
            </a:pPr>
            <a:r>
              <a:rPr lang="en-US"/>
              <a:t>HyGraDe 2022 - Catania</a:t>
            </a:r>
          </a:p>
        </p:txBody>
      </p:sp>
      <p:sp>
        <p:nvSpPr>
          <p:cNvPr id="10" name="Slide Number Placeholder 9">
            <a:extLst>
              <a:ext uri="{FF2B5EF4-FFF2-40B4-BE49-F238E27FC236}">
                <a16:creationId xmlns:a16="http://schemas.microsoft.com/office/drawing/2014/main" id="{69BAFFFA-A71A-4D97-B471-8CEC270207CF}"/>
              </a:ext>
            </a:extLst>
          </p:cNvPr>
          <p:cNvSpPr>
            <a:spLocks noGrp="1"/>
          </p:cNvSpPr>
          <p:nvPr>
            <p:ph type="sldNum" sz="quarter" idx="12"/>
          </p:nvPr>
        </p:nvSpPr>
        <p:spPr/>
        <p:txBody>
          <a:bodyPr/>
          <a:lstStyle/>
          <a:p>
            <a:fld id="{1273E001-130A-4382-97C2-B7B20AFB951A}" type="slidenum">
              <a:rPr lang="en-US" altLang="en-US" smtClean="0"/>
              <a:pPr/>
              <a:t>29</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0408-9F3C-4F28-A2DA-46A310C5CD98}"/>
              </a:ext>
            </a:extLst>
          </p:cNvPr>
          <p:cNvSpPr>
            <a:spLocks noGrp="1"/>
          </p:cNvSpPr>
          <p:nvPr>
            <p:ph type="title"/>
          </p:nvPr>
        </p:nvSpPr>
        <p:spPr/>
        <p:txBody>
          <a:bodyPr/>
          <a:lstStyle/>
          <a:p>
            <a:pPr>
              <a:defRPr/>
            </a:pPr>
            <a:r>
              <a:rPr lang="en-US" dirty="0"/>
              <a:t>The country of origin, </a:t>
            </a:r>
            <a:r>
              <a:rPr lang="en-US" dirty="0" err="1"/>
              <a:t>moldova</a:t>
            </a:r>
            <a:endParaRPr lang="en-US" dirty="0"/>
          </a:p>
        </p:txBody>
      </p:sp>
      <p:pic>
        <p:nvPicPr>
          <p:cNvPr id="11267" name="Content Placeholder 6">
            <a:extLst>
              <a:ext uri="{FF2B5EF4-FFF2-40B4-BE49-F238E27FC236}">
                <a16:creationId xmlns:a16="http://schemas.microsoft.com/office/drawing/2014/main" id="{82D8888A-34CF-42EC-AA29-0039224472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90952" y="1968437"/>
            <a:ext cx="7103491" cy="4328761"/>
          </a:xfrm>
        </p:spPr>
      </p:pic>
      <p:sp>
        <p:nvSpPr>
          <p:cNvPr id="6" name="Footer Placeholder 5">
            <a:extLst>
              <a:ext uri="{FF2B5EF4-FFF2-40B4-BE49-F238E27FC236}">
                <a16:creationId xmlns:a16="http://schemas.microsoft.com/office/drawing/2014/main" id="{F30DA383-A3B7-4324-8734-E474F174DAC2}"/>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754F75BE-071A-4F9C-86FB-7B5831BC3CF9}"/>
              </a:ext>
            </a:extLst>
          </p:cNvPr>
          <p:cNvSpPr>
            <a:spLocks noGrp="1"/>
          </p:cNvSpPr>
          <p:nvPr>
            <p:ph type="sldNum" sz="quarter" idx="12"/>
          </p:nvPr>
        </p:nvSpPr>
        <p:spPr/>
        <p:txBody>
          <a:bodyPr/>
          <a:lstStyle/>
          <a:p>
            <a:fld id="{1273E001-130A-4382-97C2-B7B20AFB951A}" type="slidenum">
              <a:rPr lang="en-US" altLang="en-US" smtClean="0"/>
              <a:pPr/>
              <a:t>3</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ext, letter&#10;&#10;Description automatically generated">
            <a:extLst>
              <a:ext uri="{FF2B5EF4-FFF2-40B4-BE49-F238E27FC236}">
                <a16:creationId xmlns:a16="http://schemas.microsoft.com/office/drawing/2014/main" id="{6A13CF19-1E3A-4F65-9CA1-1BF34DA99168}"/>
              </a:ext>
            </a:extLst>
          </p:cNvPr>
          <p:cNvPicPr>
            <a:picLocks noGrp="1" noChangeAspect="1"/>
          </p:cNvPicPr>
          <p:nvPr>
            <p:ph idx="1"/>
          </p:nvPr>
        </p:nvPicPr>
        <p:blipFill>
          <a:blip r:embed="rId2"/>
          <a:stretch>
            <a:fillRect/>
          </a:stretch>
        </p:blipFill>
        <p:spPr>
          <a:xfrm>
            <a:off x="978408" y="657225"/>
            <a:ext cx="4222242" cy="5519484"/>
          </a:xfrm>
        </p:spPr>
      </p:pic>
      <p:pic>
        <p:nvPicPr>
          <p:cNvPr id="6" name="Picture 5" descr="Text, letter&#10;&#10;Description automatically generated">
            <a:extLst>
              <a:ext uri="{FF2B5EF4-FFF2-40B4-BE49-F238E27FC236}">
                <a16:creationId xmlns:a16="http://schemas.microsoft.com/office/drawing/2014/main" id="{D556A444-D60B-4171-9902-8179B8F63606}"/>
              </a:ext>
            </a:extLst>
          </p:cNvPr>
          <p:cNvPicPr>
            <a:picLocks noChangeAspect="1"/>
          </p:cNvPicPr>
          <p:nvPr/>
        </p:nvPicPr>
        <p:blipFill>
          <a:blip r:embed="rId3"/>
          <a:stretch>
            <a:fillRect/>
          </a:stretch>
        </p:blipFill>
        <p:spPr>
          <a:xfrm>
            <a:off x="6551690" y="575595"/>
            <a:ext cx="4086070" cy="5706809"/>
          </a:xfrm>
          <a:prstGeom prst="rect">
            <a:avLst/>
          </a:prstGeom>
        </p:spPr>
      </p:pic>
      <p:sp>
        <p:nvSpPr>
          <p:cNvPr id="3" name="Footer Placeholder 2">
            <a:extLst>
              <a:ext uri="{FF2B5EF4-FFF2-40B4-BE49-F238E27FC236}">
                <a16:creationId xmlns:a16="http://schemas.microsoft.com/office/drawing/2014/main" id="{1448E57A-E210-483D-AC0C-FF4CA68C0607}"/>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EF562A21-834C-4F15-B579-CBFADE749D12}"/>
              </a:ext>
            </a:extLst>
          </p:cNvPr>
          <p:cNvSpPr>
            <a:spLocks noGrp="1"/>
          </p:cNvSpPr>
          <p:nvPr>
            <p:ph type="sldNum" sz="quarter" idx="12"/>
          </p:nvPr>
        </p:nvSpPr>
        <p:spPr/>
        <p:txBody>
          <a:bodyPr/>
          <a:lstStyle/>
          <a:p>
            <a:fld id="{1273E001-130A-4382-97C2-B7B20AFB951A}" type="slidenum">
              <a:rPr lang="en-US" altLang="en-US" smtClean="0"/>
              <a:pPr/>
              <a:t>30</a:t>
            </a:fld>
            <a:endParaRPr lang="en-US" altLang="en-US"/>
          </a:p>
        </p:txBody>
      </p:sp>
      <p:pic>
        <p:nvPicPr>
          <p:cNvPr id="10" name="Picture 9">
            <a:extLst>
              <a:ext uri="{FF2B5EF4-FFF2-40B4-BE49-F238E27FC236}">
                <a16:creationId xmlns:a16="http://schemas.microsoft.com/office/drawing/2014/main" id="{2DE8E9F8-3759-48CF-B2D6-113DE4C4F72B}"/>
              </a:ext>
            </a:extLst>
          </p:cNvPr>
          <p:cNvPicPr>
            <a:picLocks noChangeAspect="1"/>
          </p:cNvPicPr>
          <p:nvPr/>
        </p:nvPicPr>
        <p:blipFill>
          <a:blip r:embed="rId4"/>
          <a:stretch>
            <a:fillRect/>
          </a:stretch>
        </p:blipFill>
        <p:spPr>
          <a:xfrm>
            <a:off x="2541069" y="341697"/>
            <a:ext cx="6800249" cy="5640403"/>
          </a:xfrm>
          <a:prstGeom prst="rect">
            <a:avLst/>
          </a:prstGeom>
        </p:spPr>
      </p:pic>
    </p:spTree>
    <p:extLst>
      <p:ext uri="{BB962C8B-B14F-4D97-AF65-F5344CB8AC3E}">
        <p14:creationId xmlns:p14="http://schemas.microsoft.com/office/powerpoint/2010/main" val="15977546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35863C-4A9B-45D5-BA91-E865C83FE611}"/>
              </a:ext>
            </a:extLst>
          </p:cNvPr>
          <p:cNvSpPr>
            <a:spLocks noGrp="1"/>
          </p:cNvSpPr>
          <p:nvPr>
            <p:ph idx="1"/>
          </p:nvPr>
        </p:nvSpPr>
        <p:spPr>
          <a:xfrm>
            <a:off x="685800" y="2193926"/>
            <a:ext cx="10820400" cy="1674346"/>
          </a:xfrm>
        </p:spPr>
        <p:txBody>
          <a:bodyPr/>
          <a:lstStyle/>
          <a:p>
            <a:pPr marL="0" indent="0">
              <a:buNone/>
            </a:pPr>
            <a:r>
              <a:rPr lang="en-US" sz="9600" dirty="0"/>
              <a:t>Mario Gionfriddo</a:t>
            </a:r>
          </a:p>
        </p:txBody>
      </p:sp>
      <p:sp>
        <p:nvSpPr>
          <p:cNvPr id="7" name="Footer Placeholder 6">
            <a:extLst>
              <a:ext uri="{FF2B5EF4-FFF2-40B4-BE49-F238E27FC236}">
                <a16:creationId xmlns:a16="http://schemas.microsoft.com/office/drawing/2014/main" id="{BA0F94AE-3128-4228-AF72-13F420614CD6}"/>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45623874-96F7-437B-988D-04D7E003317B}"/>
              </a:ext>
            </a:extLst>
          </p:cNvPr>
          <p:cNvSpPr>
            <a:spLocks noGrp="1"/>
          </p:cNvSpPr>
          <p:nvPr>
            <p:ph type="sldNum" sz="quarter" idx="12"/>
          </p:nvPr>
        </p:nvSpPr>
        <p:spPr/>
        <p:txBody>
          <a:bodyPr/>
          <a:lstStyle/>
          <a:p>
            <a:fld id="{1273E001-130A-4382-97C2-B7B20AFB951A}" type="slidenum">
              <a:rPr lang="en-US" altLang="en-US" smtClean="0"/>
              <a:pPr/>
              <a:t>31</a:t>
            </a:fld>
            <a:endParaRPr lang="en-US" altLang="en-US"/>
          </a:p>
        </p:txBody>
      </p:sp>
    </p:spTree>
    <p:extLst>
      <p:ext uri="{BB962C8B-B14F-4D97-AF65-F5344CB8AC3E}">
        <p14:creationId xmlns:p14="http://schemas.microsoft.com/office/powerpoint/2010/main" val="9284278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05871-67B2-486B-A5FE-4FADE4699C1D}"/>
              </a:ext>
            </a:extLst>
          </p:cNvPr>
          <p:cNvSpPr>
            <a:spLocks noGrp="1"/>
          </p:cNvSpPr>
          <p:nvPr>
            <p:ph type="title"/>
          </p:nvPr>
        </p:nvSpPr>
        <p:spPr>
          <a:xfrm>
            <a:off x="2045208" y="398462"/>
            <a:ext cx="8610600" cy="1658937"/>
          </a:xfrm>
        </p:spPr>
        <p:txBody>
          <a:bodyPr>
            <a:normAutofit/>
          </a:bodyPr>
          <a:lstStyle/>
          <a:p>
            <a:pPr>
              <a:defRPr/>
            </a:pPr>
            <a:r>
              <a:rPr lang="en-US" dirty="0" err="1"/>
              <a:t>cnr</a:t>
            </a:r>
            <a:r>
              <a:rPr lang="en-US" dirty="0"/>
              <a:t> grants  1993-2001 </a:t>
            </a:r>
          </a:p>
        </p:txBody>
      </p:sp>
      <p:pic>
        <p:nvPicPr>
          <p:cNvPr id="21507" name="Content Placeholder 6">
            <a:extLst>
              <a:ext uri="{FF2B5EF4-FFF2-40B4-BE49-F238E27FC236}">
                <a16:creationId xmlns:a16="http://schemas.microsoft.com/office/drawing/2014/main" id="{98B28A53-1978-4536-8D6D-25EB02A9300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34115" y="2194718"/>
            <a:ext cx="6057900" cy="4024313"/>
          </a:xfrm>
        </p:spPr>
      </p:pic>
      <p:pic>
        <p:nvPicPr>
          <p:cNvPr id="6" name="Picture 5" descr="A person wearing a suit and tie&#10;&#10;Description automatically generated">
            <a:extLst>
              <a:ext uri="{FF2B5EF4-FFF2-40B4-BE49-F238E27FC236}">
                <a16:creationId xmlns:a16="http://schemas.microsoft.com/office/drawing/2014/main" id="{1C67B76E-8847-4FE8-9E81-A84D3E1A909E}"/>
              </a:ext>
            </a:extLst>
          </p:cNvPr>
          <p:cNvPicPr>
            <a:picLocks noChangeAspect="1"/>
          </p:cNvPicPr>
          <p:nvPr/>
        </p:nvPicPr>
        <p:blipFill>
          <a:blip r:embed="rId3"/>
          <a:stretch>
            <a:fillRect/>
          </a:stretch>
        </p:blipFill>
        <p:spPr>
          <a:xfrm>
            <a:off x="1119505" y="2636901"/>
            <a:ext cx="2546350" cy="3028950"/>
          </a:xfrm>
          <a:prstGeom prst="rect">
            <a:avLst/>
          </a:prstGeom>
        </p:spPr>
      </p:pic>
      <p:sp>
        <p:nvSpPr>
          <p:cNvPr id="7" name="Footer Placeholder 6">
            <a:extLst>
              <a:ext uri="{FF2B5EF4-FFF2-40B4-BE49-F238E27FC236}">
                <a16:creationId xmlns:a16="http://schemas.microsoft.com/office/drawing/2014/main" id="{4B3EE4CB-BB52-450A-8553-70E991338573}"/>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49DE5F86-4CBA-4E65-9493-38B96C768C47}"/>
              </a:ext>
            </a:extLst>
          </p:cNvPr>
          <p:cNvSpPr>
            <a:spLocks noGrp="1"/>
          </p:cNvSpPr>
          <p:nvPr>
            <p:ph type="sldNum" sz="quarter" idx="12"/>
          </p:nvPr>
        </p:nvSpPr>
        <p:spPr/>
        <p:txBody>
          <a:bodyPr/>
          <a:lstStyle/>
          <a:p>
            <a:fld id="{1273E001-130A-4382-97C2-B7B20AFB951A}" type="slidenum">
              <a:rPr lang="en-US" altLang="en-US" smtClean="0"/>
              <a:pPr/>
              <a:t>32</a:t>
            </a:fld>
            <a:endParaRPr lang="en-US" altLang="en-US"/>
          </a:p>
        </p:txBody>
      </p:sp>
      <p:sp>
        <p:nvSpPr>
          <p:cNvPr id="9" name="Rectangle 8">
            <a:extLst>
              <a:ext uri="{FF2B5EF4-FFF2-40B4-BE49-F238E27FC236}">
                <a16:creationId xmlns:a16="http://schemas.microsoft.com/office/drawing/2014/main" id="{78BCB782-B5FF-4F02-979E-BD2C65CA1A40}"/>
              </a:ext>
            </a:extLst>
          </p:cNvPr>
          <p:cNvSpPr/>
          <p:nvPr/>
        </p:nvSpPr>
        <p:spPr>
          <a:xfrm>
            <a:off x="1119505" y="1870735"/>
            <a:ext cx="10370147" cy="1754326"/>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Catania – international center </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of research</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5AB6-5666-4988-BD62-F62D1BD62176}"/>
              </a:ext>
            </a:extLst>
          </p:cNvPr>
          <p:cNvSpPr>
            <a:spLocks noGrp="1"/>
          </p:cNvSpPr>
          <p:nvPr>
            <p:ph type="title"/>
          </p:nvPr>
        </p:nvSpPr>
        <p:spPr>
          <a:xfrm>
            <a:off x="2130425" y="419100"/>
            <a:ext cx="9418638" cy="1293813"/>
          </a:xfrm>
        </p:spPr>
        <p:txBody>
          <a:bodyPr>
            <a:normAutofit/>
          </a:bodyPr>
          <a:lstStyle/>
          <a:p>
            <a:pPr eaLnBrk="1" hangingPunct="1">
              <a:defRPr/>
            </a:pPr>
            <a:r>
              <a:rPr lang="en-US" dirty="0"/>
              <a:t>With curt Lindner, </a:t>
            </a:r>
            <a:r>
              <a:rPr lang="en-US" dirty="0" err="1"/>
              <a:t>chris</a:t>
            </a:r>
            <a:r>
              <a:rPr lang="en-US" dirty="0"/>
              <a:t> Rodger and </a:t>
            </a:r>
            <a:r>
              <a:rPr lang="en-US" dirty="0" err="1"/>
              <a:t>shen</a:t>
            </a:r>
            <a:r>
              <a:rPr lang="en-US" dirty="0"/>
              <a:t> hao. Catania,  1994</a:t>
            </a:r>
          </a:p>
        </p:txBody>
      </p:sp>
      <p:pic>
        <p:nvPicPr>
          <p:cNvPr id="23555" name="Content Placeholder 7">
            <a:extLst>
              <a:ext uri="{FF2B5EF4-FFF2-40B4-BE49-F238E27FC236}">
                <a16:creationId xmlns:a16="http://schemas.microsoft.com/office/drawing/2014/main" id="{767E4A5D-4328-4315-9F0D-9E5ECA7C46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82888" y="2193925"/>
            <a:ext cx="6626225" cy="4024313"/>
          </a:xfrm>
        </p:spPr>
      </p:pic>
      <p:sp>
        <p:nvSpPr>
          <p:cNvPr id="6" name="Footer Placeholder 5">
            <a:extLst>
              <a:ext uri="{FF2B5EF4-FFF2-40B4-BE49-F238E27FC236}">
                <a16:creationId xmlns:a16="http://schemas.microsoft.com/office/drawing/2014/main" id="{897E82E5-59FB-442B-BF3F-C03067C8919C}"/>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BAEE3ACF-DBF4-4C03-9D1B-ABE733661BCC}"/>
              </a:ext>
            </a:extLst>
          </p:cNvPr>
          <p:cNvSpPr>
            <a:spLocks noGrp="1"/>
          </p:cNvSpPr>
          <p:nvPr>
            <p:ph type="sldNum" sz="quarter" idx="12"/>
          </p:nvPr>
        </p:nvSpPr>
        <p:spPr/>
        <p:txBody>
          <a:bodyPr/>
          <a:lstStyle/>
          <a:p>
            <a:fld id="{1273E001-130A-4382-97C2-B7B20AFB951A}" type="slidenum">
              <a:rPr lang="en-US" altLang="en-US" smtClean="0"/>
              <a:pPr/>
              <a:t>33</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50901-3C93-4CC0-AD3B-E0BBE2B4C335}"/>
              </a:ext>
            </a:extLst>
          </p:cNvPr>
          <p:cNvSpPr>
            <a:spLocks noGrp="1"/>
          </p:cNvSpPr>
          <p:nvPr>
            <p:ph type="title"/>
          </p:nvPr>
        </p:nvSpPr>
        <p:spPr>
          <a:xfrm>
            <a:off x="2913063" y="392113"/>
            <a:ext cx="8610600" cy="1293812"/>
          </a:xfrm>
        </p:spPr>
        <p:txBody>
          <a:bodyPr/>
          <a:lstStyle/>
          <a:p>
            <a:pPr eaLnBrk="1" hangingPunct="1">
              <a:defRPr/>
            </a:pPr>
            <a:r>
              <a:rPr lang="en-US" dirty="0"/>
              <a:t>With Mario gionfriddo , 2009</a:t>
            </a:r>
          </a:p>
        </p:txBody>
      </p:sp>
      <p:pic>
        <p:nvPicPr>
          <p:cNvPr id="47107" name="Content Placeholder 3">
            <a:extLst>
              <a:ext uri="{FF2B5EF4-FFF2-40B4-BE49-F238E27FC236}">
                <a16:creationId xmlns:a16="http://schemas.microsoft.com/office/drawing/2014/main" id="{F0B7C16B-A0D2-4FBD-AD72-5AAC316E81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89188" y="1577975"/>
            <a:ext cx="7832725" cy="5194300"/>
          </a:xfrm>
        </p:spPr>
      </p:pic>
      <p:sp>
        <p:nvSpPr>
          <p:cNvPr id="6" name="Footer Placeholder 5">
            <a:extLst>
              <a:ext uri="{FF2B5EF4-FFF2-40B4-BE49-F238E27FC236}">
                <a16:creationId xmlns:a16="http://schemas.microsoft.com/office/drawing/2014/main" id="{15FE4980-D319-43C0-89D3-701A8992F837}"/>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47A5B499-FF15-4D05-A3D2-6EC07F88C7DB}"/>
              </a:ext>
            </a:extLst>
          </p:cNvPr>
          <p:cNvSpPr>
            <a:spLocks noGrp="1"/>
          </p:cNvSpPr>
          <p:nvPr>
            <p:ph type="sldNum" sz="quarter" idx="12"/>
          </p:nvPr>
        </p:nvSpPr>
        <p:spPr/>
        <p:txBody>
          <a:bodyPr/>
          <a:lstStyle/>
          <a:p>
            <a:fld id="{1273E001-130A-4382-97C2-B7B20AFB951A}" type="slidenum">
              <a:rPr lang="en-US" altLang="en-US" smtClean="0"/>
              <a:pPr/>
              <a:t>34</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EF56E-4300-4952-882B-29F55834457D}"/>
              </a:ext>
            </a:extLst>
          </p:cNvPr>
          <p:cNvSpPr>
            <a:spLocks noGrp="1"/>
          </p:cNvSpPr>
          <p:nvPr>
            <p:ph type="title"/>
          </p:nvPr>
        </p:nvSpPr>
        <p:spPr>
          <a:xfrm>
            <a:off x="1527175" y="146050"/>
            <a:ext cx="9979025" cy="1911350"/>
          </a:xfrm>
        </p:spPr>
        <p:txBody>
          <a:bodyPr/>
          <a:lstStyle/>
          <a:p>
            <a:pPr eaLnBrk="1" fontAlgn="auto" hangingPunct="1">
              <a:spcAft>
                <a:spcPts val="0"/>
              </a:spcAft>
              <a:defRPr/>
            </a:pPr>
            <a:r>
              <a:rPr lang="en-US" dirty="0"/>
              <a:t>WITH ROBIN WILSON, SALVATORE MILICI, MARIO GIONFRIDDO AND GAETANO QUATTROCCHI (CATANIA,  2003) </a:t>
            </a:r>
          </a:p>
        </p:txBody>
      </p:sp>
      <p:pic>
        <p:nvPicPr>
          <p:cNvPr id="36867" name="Content Placeholder 3">
            <a:extLst>
              <a:ext uri="{FF2B5EF4-FFF2-40B4-BE49-F238E27FC236}">
                <a16:creationId xmlns:a16="http://schemas.microsoft.com/office/drawing/2014/main" id="{DC2E9C10-14DE-4377-A422-8DF7D5E4B9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68613" y="2193925"/>
            <a:ext cx="6454775" cy="4024313"/>
          </a:xfrm>
        </p:spPr>
      </p:pic>
      <p:sp>
        <p:nvSpPr>
          <p:cNvPr id="6" name="Footer Placeholder 5">
            <a:extLst>
              <a:ext uri="{FF2B5EF4-FFF2-40B4-BE49-F238E27FC236}">
                <a16:creationId xmlns:a16="http://schemas.microsoft.com/office/drawing/2014/main" id="{3FB50201-A653-47AC-ACF6-2DFABBB1D3B8}"/>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A86A4E0E-B0CD-4998-83A3-8CE1ABD532BC}"/>
              </a:ext>
            </a:extLst>
          </p:cNvPr>
          <p:cNvSpPr>
            <a:spLocks noGrp="1"/>
          </p:cNvSpPr>
          <p:nvPr>
            <p:ph type="sldNum" sz="quarter" idx="12"/>
          </p:nvPr>
        </p:nvSpPr>
        <p:spPr/>
        <p:txBody>
          <a:bodyPr/>
          <a:lstStyle/>
          <a:p>
            <a:fld id="{1273E001-130A-4382-97C2-B7B20AFB951A}" type="slidenum">
              <a:rPr lang="en-US" altLang="en-US" smtClean="0"/>
              <a:pPr/>
              <a:t>35</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9C3B-0885-428D-A83D-D645D8EF044A}"/>
              </a:ext>
            </a:extLst>
          </p:cNvPr>
          <p:cNvSpPr>
            <a:spLocks noGrp="1"/>
          </p:cNvSpPr>
          <p:nvPr>
            <p:ph type="title"/>
          </p:nvPr>
        </p:nvSpPr>
        <p:spPr>
          <a:xfrm>
            <a:off x="2895600" y="360363"/>
            <a:ext cx="8610600" cy="1697037"/>
          </a:xfrm>
        </p:spPr>
        <p:txBody>
          <a:bodyPr>
            <a:normAutofit fontScale="90000"/>
          </a:bodyPr>
          <a:lstStyle/>
          <a:p>
            <a:pPr eaLnBrk="1" fontAlgn="auto" hangingPunct="1">
              <a:spcAft>
                <a:spcPts val="0"/>
              </a:spcAft>
              <a:defRPr/>
            </a:pPr>
            <a:r>
              <a:rPr lang="en-US" dirty="0"/>
              <a:t>WITH GIOVANNI LO FARO AND </a:t>
            </a:r>
            <a:br>
              <a:rPr lang="en-US" dirty="0"/>
            </a:br>
            <a:r>
              <a:rPr lang="en-US" dirty="0"/>
              <a:t>MARIO GIONFRIDDO </a:t>
            </a:r>
            <a:br>
              <a:rPr lang="en-US" dirty="0"/>
            </a:br>
            <a:r>
              <a:rPr lang="en-US" dirty="0"/>
              <a:t>(PERUGIA, 2012) </a:t>
            </a:r>
          </a:p>
        </p:txBody>
      </p:sp>
      <p:pic>
        <p:nvPicPr>
          <p:cNvPr id="52227" name="Content Placeholder 3">
            <a:extLst>
              <a:ext uri="{FF2B5EF4-FFF2-40B4-BE49-F238E27FC236}">
                <a16:creationId xmlns:a16="http://schemas.microsoft.com/office/drawing/2014/main" id="{0B71A8B3-9ACC-4037-B2E2-8BA4BD309A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09888" y="2193925"/>
            <a:ext cx="6372225" cy="4024313"/>
          </a:xfrm>
        </p:spPr>
      </p:pic>
      <p:sp>
        <p:nvSpPr>
          <p:cNvPr id="6" name="Footer Placeholder 5">
            <a:extLst>
              <a:ext uri="{FF2B5EF4-FFF2-40B4-BE49-F238E27FC236}">
                <a16:creationId xmlns:a16="http://schemas.microsoft.com/office/drawing/2014/main" id="{CBAD3C6F-6F0E-4712-ADEC-D81E504F956E}"/>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A6227015-8306-4477-A022-6F006A8332BC}"/>
              </a:ext>
            </a:extLst>
          </p:cNvPr>
          <p:cNvSpPr>
            <a:spLocks noGrp="1"/>
          </p:cNvSpPr>
          <p:nvPr>
            <p:ph type="sldNum" sz="quarter" idx="12"/>
          </p:nvPr>
        </p:nvSpPr>
        <p:spPr/>
        <p:txBody>
          <a:bodyPr/>
          <a:lstStyle/>
          <a:p>
            <a:fld id="{1273E001-130A-4382-97C2-B7B20AFB951A}" type="slidenum">
              <a:rPr lang="en-US" altLang="en-US" smtClean="0"/>
              <a:pPr/>
              <a:t>36</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7DAE33A-1FC5-4BF1-BAD4-0AA44F6F1477}"/>
              </a:ext>
            </a:extLst>
          </p:cNvPr>
          <p:cNvSpPr>
            <a:spLocks noGrp="1"/>
          </p:cNvSpPr>
          <p:nvPr>
            <p:ph type="ftr" sz="quarter" idx="11"/>
          </p:nvPr>
        </p:nvSpPr>
        <p:spPr/>
        <p:txBody>
          <a:bodyPr/>
          <a:lstStyle/>
          <a:p>
            <a:pPr>
              <a:defRPr/>
            </a:pPr>
            <a:r>
              <a:rPr lang="en-US"/>
              <a:t>HyGraDe 2022 - Catania</a:t>
            </a:r>
          </a:p>
        </p:txBody>
      </p:sp>
      <p:sp>
        <p:nvSpPr>
          <p:cNvPr id="5" name="Slide Number Placeholder 4">
            <a:extLst>
              <a:ext uri="{FF2B5EF4-FFF2-40B4-BE49-F238E27FC236}">
                <a16:creationId xmlns:a16="http://schemas.microsoft.com/office/drawing/2014/main" id="{EE1CD5F4-6542-4BCC-8DD3-63C9AF3C985D}"/>
              </a:ext>
            </a:extLst>
          </p:cNvPr>
          <p:cNvSpPr>
            <a:spLocks noGrp="1"/>
          </p:cNvSpPr>
          <p:nvPr>
            <p:ph type="sldNum" sz="quarter" idx="12"/>
          </p:nvPr>
        </p:nvSpPr>
        <p:spPr/>
        <p:txBody>
          <a:bodyPr/>
          <a:lstStyle/>
          <a:p>
            <a:fld id="{1273E001-130A-4382-97C2-B7B20AFB951A}" type="slidenum">
              <a:rPr lang="en-US" altLang="en-US" smtClean="0"/>
              <a:pPr/>
              <a:t>37</a:t>
            </a:fld>
            <a:endParaRPr lang="en-US" altLang="en-US"/>
          </a:p>
        </p:txBody>
      </p:sp>
      <p:pic>
        <p:nvPicPr>
          <p:cNvPr id="7" name="Picture 6">
            <a:extLst>
              <a:ext uri="{FF2B5EF4-FFF2-40B4-BE49-F238E27FC236}">
                <a16:creationId xmlns:a16="http://schemas.microsoft.com/office/drawing/2014/main" id="{68131DEC-6AD5-408D-B882-74F17B464162}"/>
              </a:ext>
            </a:extLst>
          </p:cNvPr>
          <p:cNvPicPr>
            <a:picLocks noChangeAspect="1"/>
          </p:cNvPicPr>
          <p:nvPr/>
        </p:nvPicPr>
        <p:blipFill>
          <a:blip r:embed="rId2"/>
          <a:stretch>
            <a:fillRect/>
          </a:stretch>
        </p:blipFill>
        <p:spPr>
          <a:xfrm>
            <a:off x="342901" y="1134534"/>
            <a:ext cx="5816600" cy="5283200"/>
          </a:xfrm>
          <a:prstGeom prst="rect">
            <a:avLst/>
          </a:prstGeom>
        </p:spPr>
      </p:pic>
      <p:pic>
        <p:nvPicPr>
          <p:cNvPr id="9" name="Picture 8">
            <a:extLst>
              <a:ext uri="{FF2B5EF4-FFF2-40B4-BE49-F238E27FC236}">
                <a16:creationId xmlns:a16="http://schemas.microsoft.com/office/drawing/2014/main" id="{C10AC8CB-761A-490E-81CC-3D820A82220B}"/>
              </a:ext>
            </a:extLst>
          </p:cNvPr>
          <p:cNvPicPr>
            <a:picLocks noChangeAspect="1"/>
          </p:cNvPicPr>
          <p:nvPr/>
        </p:nvPicPr>
        <p:blipFill>
          <a:blip r:embed="rId3"/>
          <a:stretch>
            <a:fillRect/>
          </a:stretch>
        </p:blipFill>
        <p:spPr>
          <a:xfrm>
            <a:off x="1313458" y="516469"/>
            <a:ext cx="5816600" cy="5659966"/>
          </a:xfrm>
          <a:prstGeom prst="rect">
            <a:avLst/>
          </a:prstGeom>
        </p:spPr>
      </p:pic>
      <p:pic>
        <p:nvPicPr>
          <p:cNvPr id="11" name="Picture 10">
            <a:extLst>
              <a:ext uri="{FF2B5EF4-FFF2-40B4-BE49-F238E27FC236}">
                <a16:creationId xmlns:a16="http://schemas.microsoft.com/office/drawing/2014/main" id="{1A3D2AA9-B893-428C-8115-ABD487A4AAAD}"/>
              </a:ext>
            </a:extLst>
          </p:cNvPr>
          <p:cNvPicPr>
            <a:picLocks noChangeAspect="1"/>
          </p:cNvPicPr>
          <p:nvPr/>
        </p:nvPicPr>
        <p:blipFill>
          <a:blip r:embed="rId4"/>
          <a:stretch>
            <a:fillRect/>
          </a:stretch>
        </p:blipFill>
        <p:spPr>
          <a:xfrm>
            <a:off x="2027847" y="1314449"/>
            <a:ext cx="6599686" cy="5103285"/>
          </a:xfrm>
          <a:prstGeom prst="rect">
            <a:avLst/>
          </a:prstGeom>
        </p:spPr>
      </p:pic>
      <p:pic>
        <p:nvPicPr>
          <p:cNvPr id="13" name="Picture 12">
            <a:extLst>
              <a:ext uri="{FF2B5EF4-FFF2-40B4-BE49-F238E27FC236}">
                <a16:creationId xmlns:a16="http://schemas.microsoft.com/office/drawing/2014/main" id="{E404A365-9CCC-4800-94B9-8F8455914388}"/>
              </a:ext>
            </a:extLst>
          </p:cNvPr>
          <p:cNvPicPr>
            <a:picLocks noChangeAspect="1"/>
          </p:cNvPicPr>
          <p:nvPr/>
        </p:nvPicPr>
        <p:blipFill>
          <a:blip r:embed="rId5"/>
          <a:stretch>
            <a:fillRect/>
          </a:stretch>
        </p:blipFill>
        <p:spPr>
          <a:xfrm>
            <a:off x="4182534" y="1689998"/>
            <a:ext cx="6252634" cy="4592269"/>
          </a:xfrm>
          <a:prstGeom prst="rect">
            <a:avLst/>
          </a:prstGeom>
        </p:spPr>
      </p:pic>
    </p:spTree>
    <p:extLst>
      <p:ext uri="{BB962C8B-B14F-4D97-AF65-F5344CB8AC3E}">
        <p14:creationId xmlns:p14="http://schemas.microsoft.com/office/powerpoint/2010/main" val="3735854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text&#10;&#10;Description automatically generated">
            <a:extLst>
              <a:ext uri="{FF2B5EF4-FFF2-40B4-BE49-F238E27FC236}">
                <a16:creationId xmlns:a16="http://schemas.microsoft.com/office/drawing/2014/main" id="{2E17A8F1-BB0C-4E63-8415-B3BD4E0D7977}"/>
              </a:ext>
            </a:extLst>
          </p:cNvPr>
          <p:cNvPicPr>
            <a:picLocks noGrp="1" noChangeAspect="1"/>
          </p:cNvPicPr>
          <p:nvPr>
            <p:ph idx="1"/>
          </p:nvPr>
        </p:nvPicPr>
        <p:blipFill>
          <a:blip r:embed="rId2"/>
          <a:stretch>
            <a:fillRect/>
          </a:stretch>
        </p:blipFill>
        <p:spPr>
          <a:xfrm>
            <a:off x="1398770" y="208036"/>
            <a:ext cx="9720776" cy="6268964"/>
          </a:xfrm>
        </p:spPr>
      </p:pic>
      <p:sp>
        <p:nvSpPr>
          <p:cNvPr id="2" name="Footer Placeholder 1">
            <a:extLst>
              <a:ext uri="{FF2B5EF4-FFF2-40B4-BE49-F238E27FC236}">
                <a16:creationId xmlns:a16="http://schemas.microsoft.com/office/drawing/2014/main" id="{CBF9B100-6D67-420A-A9E2-8B4A324D4C8E}"/>
              </a:ext>
            </a:extLst>
          </p:cNvPr>
          <p:cNvSpPr>
            <a:spLocks noGrp="1"/>
          </p:cNvSpPr>
          <p:nvPr>
            <p:ph type="ftr" sz="quarter" idx="11"/>
          </p:nvPr>
        </p:nvSpPr>
        <p:spPr/>
        <p:txBody>
          <a:bodyPr/>
          <a:lstStyle/>
          <a:p>
            <a:pPr>
              <a:defRPr/>
            </a:pPr>
            <a:r>
              <a:rPr lang="en-US"/>
              <a:t>HyGraDe 2022 - Catania</a:t>
            </a:r>
          </a:p>
        </p:txBody>
      </p:sp>
      <p:sp>
        <p:nvSpPr>
          <p:cNvPr id="6" name="Slide Number Placeholder 5">
            <a:extLst>
              <a:ext uri="{FF2B5EF4-FFF2-40B4-BE49-F238E27FC236}">
                <a16:creationId xmlns:a16="http://schemas.microsoft.com/office/drawing/2014/main" id="{3618A0BE-CC11-4AA1-86B9-F72DB7235A9D}"/>
              </a:ext>
            </a:extLst>
          </p:cNvPr>
          <p:cNvSpPr>
            <a:spLocks noGrp="1"/>
          </p:cNvSpPr>
          <p:nvPr>
            <p:ph type="sldNum" sz="quarter" idx="12"/>
          </p:nvPr>
        </p:nvSpPr>
        <p:spPr/>
        <p:txBody>
          <a:bodyPr/>
          <a:lstStyle/>
          <a:p>
            <a:fld id="{1273E001-130A-4382-97C2-B7B20AFB951A}" type="slidenum">
              <a:rPr lang="en-US" altLang="en-US" smtClean="0"/>
              <a:pPr/>
              <a:t>38</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3CCED4-4FB8-445A-A568-3A88D4DD20E0}"/>
              </a:ext>
            </a:extLst>
          </p:cNvPr>
          <p:cNvSpPr>
            <a:spLocks noGrp="1"/>
          </p:cNvSpPr>
          <p:nvPr>
            <p:ph idx="1"/>
          </p:nvPr>
        </p:nvSpPr>
        <p:spPr>
          <a:xfrm>
            <a:off x="685800" y="2427009"/>
            <a:ext cx="10820400" cy="1293346"/>
          </a:xfrm>
        </p:spPr>
        <p:txBody>
          <a:bodyPr/>
          <a:lstStyle/>
          <a:p>
            <a:pPr marL="0" indent="0">
              <a:buNone/>
            </a:pPr>
            <a:r>
              <a:rPr lang="en-US" sz="4400" dirty="0"/>
              <a:t>Lucia Gionfriddo and Lorenzo Milazzo</a:t>
            </a:r>
          </a:p>
        </p:txBody>
      </p:sp>
      <p:sp>
        <p:nvSpPr>
          <p:cNvPr id="7" name="Footer Placeholder 6">
            <a:extLst>
              <a:ext uri="{FF2B5EF4-FFF2-40B4-BE49-F238E27FC236}">
                <a16:creationId xmlns:a16="http://schemas.microsoft.com/office/drawing/2014/main" id="{6A6A89A5-807F-4573-80CF-B2E23CAE8297}"/>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0C2ECB70-4DCF-43CD-A253-53E8EE7FD6A1}"/>
              </a:ext>
            </a:extLst>
          </p:cNvPr>
          <p:cNvSpPr>
            <a:spLocks noGrp="1"/>
          </p:cNvSpPr>
          <p:nvPr>
            <p:ph type="sldNum" sz="quarter" idx="12"/>
          </p:nvPr>
        </p:nvSpPr>
        <p:spPr/>
        <p:txBody>
          <a:bodyPr/>
          <a:lstStyle/>
          <a:p>
            <a:fld id="{1273E001-130A-4382-97C2-B7B20AFB951A}" type="slidenum">
              <a:rPr lang="en-US" altLang="en-US" smtClean="0"/>
              <a:pPr/>
              <a:t>39</a:t>
            </a:fld>
            <a:endParaRPr lang="en-US" altLang="en-US"/>
          </a:p>
        </p:txBody>
      </p:sp>
    </p:spTree>
    <p:extLst>
      <p:ext uri="{BB962C8B-B14F-4D97-AF65-F5344CB8AC3E}">
        <p14:creationId xmlns:p14="http://schemas.microsoft.com/office/powerpoint/2010/main" val="38974546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3DCE7-4CC2-434D-B34A-0903E4F205C9}"/>
              </a:ext>
            </a:extLst>
          </p:cNvPr>
          <p:cNvSpPr>
            <a:spLocks noGrp="1"/>
          </p:cNvSpPr>
          <p:nvPr>
            <p:ph type="title"/>
          </p:nvPr>
        </p:nvSpPr>
        <p:spPr/>
        <p:txBody>
          <a:bodyPr/>
          <a:lstStyle/>
          <a:p>
            <a:pPr>
              <a:defRPr/>
            </a:pPr>
            <a:r>
              <a:rPr lang="en-US" dirty="0"/>
              <a:t>From a village (</a:t>
            </a:r>
            <a:r>
              <a:rPr lang="en-US" dirty="0" err="1"/>
              <a:t>Berlinti</a:t>
            </a:r>
            <a:r>
              <a:rPr lang="en-US" dirty="0"/>
              <a:t>)</a:t>
            </a:r>
            <a:br>
              <a:rPr lang="en-US" dirty="0"/>
            </a:br>
            <a:r>
              <a:rPr lang="en-US" dirty="0"/>
              <a:t> to a big city, Chisinau, 1971 </a:t>
            </a:r>
          </a:p>
        </p:txBody>
      </p:sp>
      <p:pic>
        <p:nvPicPr>
          <p:cNvPr id="12291" name="Content Placeholder 6">
            <a:extLst>
              <a:ext uri="{FF2B5EF4-FFF2-40B4-BE49-F238E27FC236}">
                <a16:creationId xmlns:a16="http://schemas.microsoft.com/office/drawing/2014/main" id="{729E3440-E057-4208-A533-45D215499E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13113" y="2193925"/>
            <a:ext cx="5565775" cy="4024313"/>
          </a:xfrm>
        </p:spPr>
      </p:pic>
      <p:sp>
        <p:nvSpPr>
          <p:cNvPr id="6" name="Footer Placeholder 5">
            <a:extLst>
              <a:ext uri="{FF2B5EF4-FFF2-40B4-BE49-F238E27FC236}">
                <a16:creationId xmlns:a16="http://schemas.microsoft.com/office/drawing/2014/main" id="{7BBB4BA4-1F6A-4458-8AFE-FD05F25B6704}"/>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50F33173-22A0-4A10-8364-15D0CDD62695}"/>
              </a:ext>
            </a:extLst>
          </p:cNvPr>
          <p:cNvSpPr>
            <a:spLocks noGrp="1"/>
          </p:cNvSpPr>
          <p:nvPr>
            <p:ph type="sldNum" sz="quarter" idx="12"/>
          </p:nvPr>
        </p:nvSpPr>
        <p:spPr/>
        <p:txBody>
          <a:bodyPr/>
          <a:lstStyle/>
          <a:p>
            <a:fld id="{1273E001-130A-4382-97C2-B7B20AFB951A}" type="slidenum">
              <a:rPr lang="en-US" altLang="en-US" smtClean="0"/>
              <a:pPr/>
              <a:t>4</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C57B6-1B1F-4DC9-BA62-2C90C55A2B6D}"/>
              </a:ext>
            </a:extLst>
          </p:cNvPr>
          <p:cNvSpPr>
            <a:spLocks noGrp="1"/>
          </p:cNvSpPr>
          <p:nvPr>
            <p:ph type="title"/>
          </p:nvPr>
        </p:nvSpPr>
        <p:spPr>
          <a:xfrm>
            <a:off x="733806" y="493459"/>
            <a:ext cx="10724388" cy="1399349"/>
          </a:xfrm>
        </p:spPr>
        <p:txBody>
          <a:bodyPr>
            <a:normAutofit fontScale="90000"/>
          </a:bodyPr>
          <a:lstStyle/>
          <a:p>
            <a:r>
              <a:rPr lang="en-US" sz="3600" dirty="0"/>
              <a:t>WITH FRANK HARARY AND LUCIA GIONFRIDDO (BOCA RATON, </a:t>
            </a:r>
            <a:r>
              <a:rPr lang="en-US" sz="3600" dirty="0" err="1"/>
              <a:t>usa</a:t>
            </a:r>
            <a:r>
              <a:rPr lang="en-US" sz="3600" dirty="0"/>
              <a:t>, 2004)</a:t>
            </a:r>
            <a:br>
              <a:rPr lang="en-US" sz="3600" dirty="0"/>
            </a:br>
            <a:r>
              <a:rPr lang="en-US" sz="3600" dirty="0"/>
              <a:t>Bulletin of the ICA, 2002,</a:t>
            </a:r>
            <a:br>
              <a:rPr lang="en-US" b="1" dirty="0"/>
            </a:br>
            <a:endParaRPr lang="en-US" dirty="0"/>
          </a:p>
        </p:txBody>
      </p:sp>
      <p:pic>
        <p:nvPicPr>
          <p:cNvPr id="7" name="Content Placeholder 6" descr="Text, letter&#10;&#10;Description automatically generated">
            <a:extLst>
              <a:ext uri="{FF2B5EF4-FFF2-40B4-BE49-F238E27FC236}">
                <a16:creationId xmlns:a16="http://schemas.microsoft.com/office/drawing/2014/main" id="{52EF6802-35BE-4AC9-A22E-32399C2FA15A}"/>
              </a:ext>
            </a:extLst>
          </p:cNvPr>
          <p:cNvPicPr>
            <a:picLocks noGrp="1" noChangeAspect="1"/>
          </p:cNvPicPr>
          <p:nvPr>
            <p:ph idx="1"/>
          </p:nvPr>
        </p:nvPicPr>
        <p:blipFill>
          <a:blip r:embed="rId2"/>
          <a:stretch>
            <a:fillRect/>
          </a:stretch>
        </p:blipFill>
        <p:spPr>
          <a:xfrm>
            <a:off x="6964341" y="2002853"/>
            <a:ext cx="4188629" cy="4024313"/>
          </a:xfrm>
        </p:spPr>
      </p:pic>
      <p:pic>
        <p:nvPicPr>
          <p:cNvPr id="8" name="Content Placeholder 3">
            <a:extLst>
              <a:ext uri="{FF2B5EF4-FFF2-40B4-BE49-F238E27FC236}">
                <a16:creationId xmlns:a16="http://schemas.microsoft.com/office/drawing/2014/main" id="{5E96200E-F78F-4043-998F-8223E6856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026" y="2057400"/>
            <a:ext cx="5010150"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4FE93CF3-AC84-4B8B-8892-16720ABB1244}"/>
              </a:ext>
            </a:extLst>
          </p:cNvPr>
          <p:cNvSpPr>
            <a:spLocks noGrp="1"/>
          </p:cNvSpPr>
          <p:nvPr>
            <p:ph type="ftr" sz="quarter" idx="11"/>
          </p:nvPr>
        </p:nvSpPr>
        <p:spPr/>
        <p:txBody>
          <a:bodyPr/>
          <a:lstStyle/>
          <a:p>
            <a:pPr>
              <a:defRPr/>
            </a:pPr>
            <a:r>
              <a:rPr lang="en-US"/>
              <a:t>HyGraDe 2022 - Catania</a:t>
            </a:r>
          </a:p>
        </p:txBody>
      </p:sp>
      <p:sp>
        <p:nvSpPr>
          <p:cNvPr id="9" name="Slide Number Placeholder 8">
            <a:extLst>
              <a:ext uri="{FF2B5EF4-FFF2-40B4-BE49-F238E27FC236}">
                <a16:creationId xmlns:a16="http://schemas.microsoft.com/office/drawing/2014/main" id="{464B9C45-F6C2-416C-B67E-220E9C5A845B}"/>
              </a:ext>
            </a:extLst>
          </p:cNvPr>
          <p:cNvSpPr>
            <a:spLocks noGrp="1"/>
          </p:cNvSpPr>
          <p:nvPr>
            <p:ph type="sldNum" sz="quarter" idx="12"/>
          </p:nvPr>
        </p:nvSpPr>
        <p:spPr/>
        <p:txBody>
          <a:bodyPr/>
          <a:lstStyle/>
          <a:p>
            <a:fld id="{1273E001-130A-4382-97C2-B7B20AFB951A}" type="slidenum">
              <a:rPr lang="en-US" altLang="en-US" smtClean="0"/>
              <a:pPr/>
              <a:t>40</a:t>
            </a:fld>
            <a:endParaRPr lang="en-US" altLang="en-US"/>
          </a:p>
        </p:txBody>
      </p:sp>
    </p:spTree>
    <p:extLst>
      <p:ext uri="{BB962C8B-B14F-4D97-AF65-F5344CB8AC3E}">
        <p14:creationId xmlns:p14="http://schemas.microsoft.com/office/powerpoint/2010/main" val="3314265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C44E1D7-2D47-4D31-9B9C-610290A3C669}"/>
              </a:ext>
            </a:extLst>
          </p:cNvPr>
          <p:cNvSpPr>
            <a:spLocks noGrp="1" noChangeArrowheads="1"/>
          </p:cNvSpPr>
          <p:nvPr>
            <p:ph type="title"/>
          </p:nvPr>
        </p:nvSpPr>
        <p:spPr>
          <a:xfrm>
            <a:off x="2250948" y="280195"/>
            <a:ext cx="8610600" cy="1293812"/>
          </a:xfrm>
        </p:spPr>
        <p:txBody>
          <a:bodyPr/>
          <a:lstStyle/>
          <a:p>
            <a:pPr eaLnBrk="1" hangingPunct="1">
              <a:defRPr/>
            </a:pPr>
            <a:r>
              <a:rPr lang="en-US" dirty="0"/>
              <a:t> </a:t>
            </a:r>
            <a:r>
              <a:rPr lang="en-US" dirty="0">
                <a:solidFill>
                  <a:srgbClr val="FFFF00"/>
                </a:solidFill>
              </a:rPr>
              <a:t>7 points and 9 triples </a:t>
            </a:r>
            <a:r>
              <a:rPr lang="en-US" dirty="0"/>
              <a:t>with the gap at 3</a:t>
            </a:r>
            <a:endParaRPr lang="ru-RU" dirty="0"/>
          </a:p>
        </p:txBody>
      </p:sp>
      <p:sp>
        <p:nvSpPr>
          <p:cNvPr id="271363" name="Oval 3">
            <a:extLst>
              <a:ext uri="{FF2B5EF4-FFF2-40B4-BE49-F238E27FC236}">
                <a16:creationId xmlns:a16="http://schemas.microsoft.com/office/drawing/2014/main" id="{3E1B8D42-2E43-45C5-8B0B-8142E1DE36D4}"/>
              </a:ext>
            </a:extLst>
          </p:cNvPr>
          <p:cNvSpPr>
            <a:spLocks noChangeArrowheads="1"/>
          </p:cNvSpPr>
          <p:nvPr/>
        </p:nvSpPr>
        <p:spPr bwMode="auto">
          <a:xfrm>
            <a:off x="3995738" y="1978025"/>
            <a:ext cx="228600" cy="228600"/>
          </a:xfrm>
          <a:prstGeom prst="ellipse">
            <a:avLst/>
          </a:prstGeom>
          <a:solidFill>
            <a:srgbClr val="FF00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271364" name="Oval 4">
            <a:extLst>
              <a:ext uri="{FF2B5EF4-FFF2-40B4-BE49-F238E27FC236}">
                <a16:creationId xmlns:a16="http://schemas.microsoft.com/office/drawing/2014/main" id="{C98C00AA-339A-479F-B77F-2299E419BAD7}"/>
              </a:ext>
            </a:extLst>
          </p:cNvPr>
          <p:cNvSpPr>
            <a:spLocks noChangeArrowheads="1"/>
          </p:cNvSpPr>
          <p:nvPr/>
        </p:nvSpPr>
        <p:spPr bwMode="auto">
          <a:xfrm>
            <a:off x="5859463" y="1965325"/>
            <a:ext cx="228600" cy="228600"/>
          </a:xfrm>
          <a:prstGeom prst="ellipse">
            <a:avLst/>
          </a:prstGeom>
          <a:solidFill>
            <a:srgbClr val="FF00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271365" name="Oval 5">
            <a:extLst>
              <a:ext uri="{FF2B5EF4-FFF2-40B4-BE49-F238E27FC236}">
                <a16:creationId xmlns:a16="http://schemas.microsoft.com/office/drawing/2014/main" id="{24CEED38-8CCD-4791-9087-3BF1F61B4F87}"/>
              </a:ext>
            </a:extLst>
          </p:cNvPr>
          <p:cNvSpPr>
            <a:spLocks noChangeArrowheads="1"/>
          </p:cNvSpPr>
          <p:nvPr/>
        </p:nvSpPr>
        <p:spPr bwMode="auto">
          <a:xfrm>
            <a:off x="7764463" y="1952625"/>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271366" name="Oval 6">
            <a:extLst>
              <a:ext uri="{FF2B5EF4-FFF2-40B4-BE49-F238E27FC236}">
                <a16:creationId xmlns:a16="http://schemas.microsoft.com/office/drawing/2014/main" id="{AF03F0E2-D247-4770-B1CF-B1C6FBF16AE6}"/>
              </a:ext>
            </a:extLst>
          </p:cNvPr>
          <p:cNvSpPr>
            <a:spLocks noChangeArrowheads="1"/>
          </p:cNvSpPr>
          <p:nvPr/>
        </p:nvSpPr>
        <p:spPr bwMode="auto">
          <a:xfrm>
            <a:off x="2578100" y="4892675"/>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271367" name="Oval 7">
            <a:extLst>
              <a:ext uri="{FF2B5EF4-FFF2-40B4-BE49-F238E27FC236}">
                <a16:creationId xmlns:a16="http://schemas.microsoft.com/office/drawing/2014/main" id="{80AD2DC0-9E5F-416C-AD60-DA04F23D1925}"/>
              </a:ext>
            </a:extLst>
          </p:cNvPr>
          <p:cNvSpPr>
            <a:spLocks noChangeArrowheads="1"/>
          </p:cNvSpPr>
          <p:nvPr/>
        </p:nvSpPr>
        <p:spPr bwMode="auto">
          <a:xfrm>
            <a:off x="4786313" y="4822825"/>
            <a:ext cx="228600" cy="228600"/>
          </a:xfrm>
          <a:prstGeom prst="ellipse">
            <a:avLst/>
          </a:prstGeom>
          <a:solidFill>
            <a:srgbClr val="FF0000"/>
          </a:solidFill>
          <a:ln w="9525" algn="ctr">
            <a:solidFill>
              <a:srgbClr val="FFFF00"/>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solidFill>
                <a:srgbClr val="FFFF00"/>
              </a:solidFill>
            </a:endParaRPr>
          </a:p>
          <a:p>
            <a:pPr algn="ctr" eaLnBrk="1" hangingPunct="1">
              <a:spcBef>
                <a:spcPct val="0"/>
              </a:spcBef>
              <a:buClrTx/>
              <a:buSzTx/>
              <a:buFontTx/>
              <a:buNone/>
            </a:pPr>
            <a:endParaRPr lang="en-US" altLang="en-US" sz="1800">
              <a:solidFill>
                <a:srgbClr val="FFFF00"/>
              </a:solidFill>
            </a:endParaRPr>
          </a:p>
          <a:p>
            <a:pPr algn="ctr" eaLnBrk="1" hangingPunct="1">
              <a:spcBef>
                <a:spcPct val="0"/>
              </a:spcBef>
              <a:buClrTx/>
              <a:buSzTx/>
              <a:buFontTx/>
              <a:buNone/>
            </a:pPr>
            <a:endParaRPr lang="ru-RU" altLang="en-US" sz="1800">
              <a:solidFill>
                <a:srgbClr val="FFFF00"/>
              </a:solidFill>
            </a:endParaRPr>
          </a:p>
        </p:txBody>
      </p:sp>
      <p:sp>
        <p:nvSpPr>
          <p:cNvPr id="271368" name="Oval 8">
            <a:extLst>
              <a:ext uri="{FF2B5EF4-FFF2-40B4-BE49-F238E27FC236}">
                <a16:creationId xmlns:a16="http://schemas.microsoft.com/office/drawing/2014/main" id="{D56141A1-19DB-4C9F-B352-A7166F552791}"/>
              </a:ext>
            </a:extLst>
          </p:cNvPr>
          <p:cNvSpPr>
            <a:spLocks noChangeArrowheads="1"/>
          </p:cNvSpPr>
          <p:nvPr/>
        </p:nvSpPr>
        <p:spPr bwMode="auto">
          <a:xfrm>
            <a:off x="9180513" y="4822825"/>
            <a:ext cx="228600" cy="228600"/>
          </a:xfrm>
          <a:prstGeom prst="ellipse">
            <a:avLst/>
          </a:prstGeom>
          <a:solidFill>
            <a:srgbClr val="FF00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271369" name="Oval 9">
            <a:extLst>
              <a:ext uri="{FF2B5EF4-FFF2-40B4-BE49-F238E27FC236}">
                <a16:creationId xmlns:a16="http://schemas.microsoft.com/office/drawing/2014/main" id="{A6C40131-3006-4103-BCFC-FB7860231683}"/>
              </a:ext>
            </a:extLst>
          </p:cNvPr>
          <p:cNvSpPr>
            <a:spLocks noChangeArrowheads="1"/>
          </p:cNvSpPr>
          <p:nvPr/>
        </p:nvSpPr>
        <p:spPr bwMode="auto">
          <a:xfrm>
            <a:off x="6964363" y="4826000"/>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271370" name="Freeform 10">
            <a:extLst>
              <a:ext uri="{FF2B5EF4-FFF2-40B4-BE49-F238E27FC236}">
                <a16:creationId xmlns:a16="http://schemas.microsoft.com/office/drawing/2014/main" id="{3EB380B4-938D-4021-89DB-EFAA145D02E6}"/>
              </a:ext>
            </a:extLst>
          </p:cNvPr>
          <p:cNvSpPr>
            <a:spLocks/>
          </p:cNvSpPr>
          <p:nvPr/>
        </p:nvSpPr>
        <p:spPr bwMode="auto">
          <a:xfrm>
            <a:off x="2376489" y="1625601"/>
            <a:ext cx="3076575" cy="4100513"/>
          </a:xfrm>
          <a:custGeom>
            <a:avLst/>
            <a:gdLst>
              <a:gd name="T0" fmla="*/ 2147483646 w 1938"/>
              <a:gd name="T1" fmla="*/ 2147483646 h 2583"/>
              <a:gd name="T2" fmla="*/ 2147483646 w 1938"/>
              <a:gd name="T3" fmla="*/ 2147483646 h 2583"/>
              <a:gd name="T4" fmla="*/ 2147483646 w 1938"/>
              <a:gd name="T5" fmla="*/ 2147483646 h 2583"/>
              <a:gd name="T6" fmla="*/ 2147483646 w 1938"/>
              <a:gd name="T7" fmla="*/ 2147483646 h 2583"/>
              <a:gd name="T8" fmla="*/ 2147483646 w 1938"/>
              <a:gd name="T9" fmla="*/ 2147483646 h 2583"/>
              <a:gd name="T10" fmla="*/ 2147483646 w 1938"/>
              <a:gd name="T11" fmla="*/ 2147483646 h 2583"/>
              <a:gd name="T12" fmla="*/ 2147483646 w 1938"/>
              <a:gd name="T13" fmla="*/ 2147483646 h 2583"/>
              <a:gd name="T14" fmla="*/ 2147483646 w 1938"/>
              <a:gd name="T15" fmla="*/ 2147483646 h 2583"/>
              <a:gd name="T16" fmla="*/ 0 60000 65536"/>
              <a:gd name="T17" fmla="*/ 0 60000 65536"/>
              <a:gd name="T18" fmla="*/ 0 60000 65536"/>
              <a:gd name="T19" fmla="*/ 0 60000 65536"/>
              <a:gd name="T20" fmla="*/ 0 60000 65536"/>
              <a:gd name="T21" fmla="*/ 0 60000 65536"/>
              <a:gd name="T22" fmla="*/ 0 60000 65536"/>
              <a:gd name="T23" fmla="*/ 0 60000 65536"/>
              <a:gd name="T24" fmla="*/ 0 w 1938"/>
              <a:gd name="T25" fmla="*/ 0 h 2583"/>
              <a:gd name="T26" fmla="*/ 1938 w 1938"/>
              <a:gd name="T27" fmla="*/ 2583 h 25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8" h="2583">
                <a:moveTo>
                  <a:pt x="662" y="770"/>
                </a:moveTo>
                <a:cubicBezTo>
                  <a:pt x="331" y="1307"/>
                  <a:pt x="0" y="1845"/>
                  <a:pt x="30" y="2111"/>
                </a:cubicBezTo>
                <a:cubicBezTo>
                  <a:pt x="60" y="2377"/>
                  <a:pt x="537" y="2344"/>
                  <a:pt x="842" y="2366"/>
                </a:cubicBezTo>
                <a:cubicBezTo>
                  <a:pt x="1147" y="2388"/>
                  <a:pt x="1784" y="2583"/>
                  <a:pt x="1861" y="2243"/>
                </a:cubicBezTo>
                <a:cubicBezTo>
                  <a:pt x="1938" y="1903"/>
                  <a:pt x="1458" y="652"/>
                  <a:pt x="1304" y="326"/>
                </a:cubicBezTo>
                <a:cubicBezTo>
                  <a:pt x="1150" y="0"/>
                  <a:pt x="1033" y="226"/>
                  <a:pt x="936" y="289"/>
                </a:cubicBezTo>
                <a:cubicBezTo>
                  <a:pt x="839" y="352"/>
                  <a:pt x="779" y="528"/>
                  <a:pt x="719" y="704"/>
                </a:cubicBezTo>
                <a:cubicBezTo>
                  <a:pt x="719" y="704"/>
                  <a:pt x="662" y="770"/>
                  <a:pt x="662" y="77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1371" name="Freeform 11">
            <a:extLst>
              <a:ext uri="{FF2B5EF4-FFF2-40B4-BE49-F238E27FC236}">
                <a16:creationId xmlns:a16="http://schemas.microsoft.com/office/drawing/2014/main" id="{797FBBCE-3313-4C37-9A43-E9EF4FBE7238}"/>
              </a:ext>
            </a:extLst>
          </p:cNvPr>
          <p:cNvSpPr>
            <a:spLocks/>
          </p:cNvSpPr>
          <p:nvPr/>
        </p:nvSpPr>
        <p:spPr bwMode="auto">
          <a:xfrm>
            <a:off x="2408239" y="1563688"/>
            <a:ext cx="3889375" cy="3757612"/>
          </a:xfrm>
          <a:custGeom>
            <a:avLst/>
            <a:gdLst>
              <a:gd name="T0" fmla="*/ 0 w 2449"/>
              <a:gd name="T1" fmla="*/ 2147483646 h 2367"/>
              <a:gd name="T2" fmla="*/ 2147483646 w 2449"/>
              <a:gd name="T3" fmla="*/ 2147483646 h 2367"/>
              <a:gd name="T4" fmla="*/ 2147483646 w 2449"/>
              <a:gd name="T5" fmla="*/ 2147483646 h 2367"/>
              <a:gd name="T6" fmla="*/ 2147483646 w 2449"/>
              <a:gd name="T7" fmla="*/ 2147483646 h 2367"/>
              <a:gd name="T8" fmla="*/ 0 60000 65536"/>
              <a:gd name="T9" fmla="*/ 0 60000 65536"/>
              <a:gd name="T10" fmla="*/ 0 60000 65536"/>
              <a:gd name="T11" fmla="*/ 0 60000 65536"/>
              <a:gd name="T12" fmla="*/ 0 w 2449"/>
              <a:gd name="T13" fmla="*/ 0 h 2367"/>
              <a:gd name="T14" fmla="*/ 2449 w 2449"/>
              <a:gd name="T15" fmla="*/ 2367 h 2367"/>
            </a:gdLst>
            <a:ahLst/>
            <a:cxnLst>
              <a:cxn ang="T8">
                <a:pos x="T0" y="T1"/>
              </a:cxn>
              <a:cxn ang="T9">
                <a:pos x="T2" y="T3"/>
              </a:cxn>
              <a:cxn ang="T10">
                <a:pos x="T4" y="T5"/>
              </a:cxn>
              <a:cxn ang="T11">
                <a:pos x="T6" y="T7"/>
              </a:cxn>
            </a:cxnLst>
            <a:rect l="T12" t="T13" r="T14" b="T15"/>
            <a:pathLst>
              <a:path w="2449" h="2367">
                <a:moveTo>
                  <a:pt x="0" y="2131"/>
                </a:moveTo>
                <a:cubicBezTo>
                  <a:pt x="770" y="1388"/>
                  <a:pt x="1541" y="645"/>
                  <a:pt x="1945" y="346"/>
                </a:cubicBezTo>
                <a:cubicBezTo>
                  <a:pt x="2349" y="47"/>
                  <a:pt x="2449" y="0"/>
                  <a:pt x="2427" y="337"/>
                </a:cubicBezTo>
                <a:cubicBezTo>
                  <a:pt x="2405" y="674"/>
                  <a:pt x="2109" y="1520"/>
                  <a:pt x="1813" y="236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1372" name="Freeform 12">
            <a:extLst>
              <a:ext uri="{FF2B5EF4-FFF2-40B4-BE49-F238E27FC236}">
                <a16:creationId xmlns:a16="http://schemas.microsoft.com/office/drawing/2014/main" id="{22FE4E8F-EF49-4CB6-85AE-FB597188DDA3}"/>
              </a:ext>
            </a:extLst>
          </p:cNvPr>
          <p:cNvSpPr>
            <a:spLocks/>
          </p:cNvSpPr>
          <p:nvPr/>
        </p:nvSpPr>
        <p:spPr bwMode="auto">
          <a:xfrm>
            <a:off x="2408238" y="1868488"/>
            <a:ext cx="5759450" cy="3422650"/>
          </a:xfrm>
          <a:custGeom>
            <a:avLst/>
            <a:gdLst>
              <a:gd name="T0" fmla="*/ 0 w 3628"/>
              <a:gd name="T1" fmla="*/ 2147483646 h 2156"/>
              <a:gd name="T2" fmla="*/ 2147483646 w 3628"/>
              <a:gd name="T3" fmla="*/ 2147483646 h 2156"/>
              <a:gd name="T4" fmla="*/ 2147483646 w 3628"/>
              <a:gd name="T5" fmla="*/ 2147483646 h 2156"/>
              <a:gd name="T6" fmla="*/ 2147483646 w 3628"/>
              <a:gd name="T7" fmla="*/ 2147483646 h 2156"/>
              <a:gd name="T8" fmla="*/ 2147483646 w 3628"/>
              <a:gd name="T9" fmla="*/ 2147483646 h 2156"/>
              <a:gd name="T10" fmla="*/ 2147483646 w 3628"/>
              <a:gd name="T11" fmla="*/ 2147483646 h 2156"/>
              <a:gd name="T12" fmla="*/ 2147483646 w 3628"/>
              <a:gd name="T13" fmla="*/ 2147483646 h 2156"/>
              <a:gd name="T14" fmla="*/ 2147483646 w 3628"/>
              <a:gd name="T15" fmla="*/ 2147483646 h 2156"/>
              <a:gd name="T16" fmla="*/ 0 60000 65536"/>
              <a:gd name="T17" fmla="*/ 0 60000 65536"/>
              <a:gd name="T18" fmla="*/ 0 60000 65536"/>
              <a:gd name="T19" fmla="*/ 0 60000 65536"/>
              <a:gd name="T20" fmla="*/ 0 60000 65536"/>
              <a:gd name="T21" fmla="*/ 0 60000 65536"/>
              <a:gd name="T22" fmla="*/ 0 60000 65536"/>
              <a:gd name="T23" fmla="*/ 0 60000 65536"/>
              <a:gd name="T24" fmla="*/ 0 w 3628"/>
              <a:gd name="T25" fmla="*/ 0 h 2156"/>
              <a:gd name="T26" fmla="*/ 3628 w 3628"/>
              <a:gd name="T27" fmla="*/ 2156 h 2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28" h="2156">
                <a:moveTo>
                  <a:pt x="0" y="1939"/>
                </a:moveTo>
                <a:cubicBezTo>
                  <a:pt x="749" y="1477"/>
                  <a:pt x="1498" y="1016"/>
                  <a:pt x="2030" y="712"/>
                </a:cubicBezTo>
                <a:cubicBezTo>
                  <a:pt x="2562" y="408"/>
                  <a:pt x="2942" y="234"/>
                  <a:pt x="3192" y="117"/>
                </a:cubicBezTo>
                <a:cubicBezTo>
                  <a:pt x="3442" y="0"/>
                  <a:pt x="3464" y="10"/>
                  <a:pt x="3532" y="13"/>
                </a:cubicBezTo>
                <a:cubicBezTo>
                  <a:pt x="3600" y="16"/>
                  <a:pt x="3628" y="73"/>
                  <a:pt x="3598" y="136"/>
                </a:cubicBezTo>
                <a:cubicBezTo>
                  <a:pt x="3568" y="199"/>
                  <a:pt x="3561" y="154"/>
                  <a:pt x="3352" y="390"/>
                </a:cubicBezTo>
                <a:cubicBezTo>
                  <a:pt x="3143" y="626"/>
                  <a:pt x="2597" y="1258"/>
                  <a:pt x="2342" y="1552"/>
                </a:cubicBezTo>
                <a:cubicBezTo>
                  <a:pt x="2087" y="1846"/>
                  <a:pt x="1909" y="2057"/>
                  <a:pt x="1823" y="215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1373" name="Freeform 13">
            <a:extLst>
              <a:ext uri="{FF2B5EF4-FFF2-40B4-BE49-F238E27FC236}">
                <a16:creationId xmlns:a16="http://schemas.microsoft.com/office/drawing/2014/main" id="{64CFFAAD-0225-4AF1-BB4D-3F01D662A44F}"/>
              </a:ext>
            </a:extLst>
          </p:cNvPr>
          <p:cNvSpPr>
            <a:spLocks/>
          </p:cNvSpPr>
          <p:nvPr/>
        </p:nvSpPr>
        <p:spPr bwMode="auto">
          <a:xfrm>
            <a:off x="2398714" y="4932363"/>
            <a:ext cx="2873375" cy="563562"/>
          </a:xfrm>
          <a:custGeom>
            <a:avLst/>
            <a:gdLst>
              <a:gd name="T0" fmla="*/ 2147483646 w 1810"/>
              <a:gd name="T1" fmla="*/ 0 h 355"/>
              <a:gd name="T2" fmla="*/ 2147483646 w 1810"/>
              <a:gd name="T3" fmla="*/ 2147483646 h 355"/>
              <a:gd name="T4" fmla="*/ 2147483646 w 1810"/>
              <a:gd name="T5" fmla="*/ 2147483646 h 355"/>
              <a:gd name="T6" fmla="*/ 2147483646 w 1810"/>
              <a:gd name="T7" fmla="*/ 2147483646 h 355"/>
              <a:gd name="T8" fmla="*/ 2147483646 w 1810"/>
              <a:gd name="T9" fmla="*/ 2147483646 h 355"/>
              <a:gd name="T10" fmla="*/ 2147483646 w 1810"/>
              <a:gd name="T11" fmla="*/ 2147483646 h 355"/>
              <a:gd name="T12" fmla="*/ 2147483646 w 1810"/>
              <a:gd name="T13" fmla="*/ 2147483646 h 355"/>
              <a:gd name="T14" fmla="*/ 2147483646 w 1810"/>
              <a:gd name="T15" fmla="*/ 2147483646 h 355"/>
              <a:gd name="T16" fmla="*/ 2147483646 w 1810"/>
              <a:gd name="T17" fmla="*/ 2147483646 h 3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10"/>
              <a:gd name="T28" fmla="*/ 0 h 355"/>
              <a:gd name="T29" fmla="*/ 1810 w 1810"/>
              <a:gd name="T30" fmla="*/ 355 h 3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10" h="355">
                <a:moveTo>
                  <a:pt x="6" y="0"/>
                </a:moveTo>
                <a:cubicBezTo>
                  <a:pt x="3" y="13"/>
                  <a:pt x="0" y="26"/>
                  <a:pt x="16" y="56"/>
                </a:cubicBezTo>
                <a:cubicBezTo>
                  <a:pt x="32" y="86"/>
                  <a:pt x="46" y="146"/>
                  <a:pt x="101" y="179"/>
                </a:cubicBezTo>
                <a:cubicBezTo>
                  <a:pt x="156" y="212"/>
                  <a:pt x="247" y="238"/>
                  <a:pt x="346" y="255"/>
                </a:cubicBezTo>
                <a:cubicBezTo>
                  <a:pt x="445" y="272"/>
                  <a:pt x="610" y="278"/>
                  <a:pt x="695" y="283"/>
                </a:cubicBezTo>
                <a:cubicBezTo>
                  <a:pt x="780" y="288"/>
                  <a:pt x="763" y="272"/>
                  <a:pt x="856" y="283"/>
                </a:cubicBezTo>
                <a:cubicBezTo>
                  <a:pt x="949" y="294"/>
                  <a:pt x="1113" y="343"/>
                  <a:pt x="1253" y="349"/>
                </a:cubicBezTo>
                <a:cubicBezTo>
                  <a:pt x="1393" y="355"/>
                  <a:pt x="1603" y="341"/>
                  <a:pt x="1696" y="321"/>
                </a:cubicBezTo>
                <a:cubicBezTo>
                  <a:pt x="1789" y="301"/>
                  <a:pt x="1789" y="242"/>
                  <a:pt x="1810" y="22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1374" name="Freeform 14">
            <a:extLst>
              <a:ext uri="{FF2B5EF4-FFF2-40B4-BE49-F238E27FC236}">
                <a16:creationId xmlns:a16="http://schemas.microsoft.com/office/drawing/2014/main" id="{19EC71D4-5D10-4DD0-A7B2-6805D18CE354}"/>
              </a:ext>
            </a:extLst>
          </p:cNvPr>
          <p:cNvSpPr>
            <a:spLocks/>
          </p:cNvSpPr>
          <p:nvPr/>
        </p:nvSpPr>
        <p:spPr bwMode="auto">
          <a:xfrm>
            <a:off x="3446463" y="1338263"/>
            <a:ext cx="6699250" cy="4075112"/>
          </a:xfrm>
          <a:custGeom>
            <a:avLst/>
            <a:gdLst>
              <a:gd name="T0" fmla="*/ 2147483646 w 4221"/>
              <a:gd name="T1" fmla="*/ 2147483646 h 2567"/>
              <a:gd name="T2" fmla="*/ 2147483646 w 4221"/>
              <a:gd name="T3" fmla="*/ 2147483646 h 2567"/>
              <a:gd name="T4" fmla="*/ 2147483646 w 4221"/>
              <a:gd name="T5" fmla="*/ 2147483646 h 2567"/>
              <a:gd name="T6" fmla="*/ 2147483646 w 4221"/>
              <a:gd name="T7" fmla="*/ 2147483646 h 2567"/>
              <a:gd name="T8" fmla="*/ 2147483646 w 4221"/>
              <a:gd name="T9" fmla="*/ 2147483646 h 2567"/>
              <a:gd name="T10" fmla="*/ 2147483646 w 4221"/>
              <a:gd name="T11" fmla="*/ 2147483646 h 2567"/>
              <a:gd name="T12" fmla="*/ 2147483646 w 4221"/>
              <a:gd name="T13" fmla="*/ 2147483646 h 2567"/>
              <a:gd name="T14" fmla="*/ 2147483646 w 4221"/>
              <a:gd name="T15" fmla="*/ 2147483646 h 2567"/>
              <a:gd name="T16" fmla="*/ 0 60000 65536"/>
              <a:gd name="T17" fmla="*/ 0 60000 65536"/>
              <a:gd name="T18" fmla="*/ 0 60000 65536"/>
              <a:gd name="T19" fmla="*/ 0 60000 65536"/>
              <a:gd name="T20" fmla="*/ 0 60000 65536"/>
              <a:gd name="T21" fmla="*/ 0 60000 65536"/>
              <a:gd name="T22" fmla="*/ 0 60000 65536"/>
              <a:gd name="T23" fmla="*/ 0 60000 65536"/>
              <a:gd name="T24" fmla="*/ 0 w 4221"/>
              <a:gd name="T25" fmla="*/ 0 h 2567"/>
              <a:gd name="T26" fmla="*/ 4221 w 4221"/>
              <a:gd name="T27" fmla="*/ 2567 h 25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21" h="2567">
                <a:moveTo>
                  <a:pt x="2265" y="2490"/>
                </a:moveTo>
                <a:cubicBezTo>
                  <a:pt x="1482" y="1800"/>
                  <a:pt x="734" y="1127"/>
                  <a:pt x="367" y="743"/>
                </a:cubicBezTo>
                <a:cubicBezTo>
                  <a:pt x="0" y="359"/>
                  <a:pt x="12" y="257"/>
                  <a:pt x="65" y="186"/>
                </a:cubicBezTo>
                <a:cubicBezTo>
                  <a:pt x="118" y="115"/>
                  <a:pt x="76" y="0"/>
                  <a:pt x="688" y="318"/>
                </a:cubicBezTo>
                <a:cubicBezTo>
                  <a:pt x="1300" y="636"/>
                  <a:pt x="3255" y="1732"/>
                  <a:pt x="3738" y="2094"/>
                </a:cubicBezTo>
                <a:cubicBezTo>
                  <a:pt x="4221" y="2456"/>
                  <a:pt x="3790" y="2413"/>
                  <a:pt x="3587" y="2490"/>
                </a:cubicBezTo>
                <a:cubicBezTo>
                  <a:pt x="3384" y="2567"/>
                  <a:pt x="2952" y="2561"/>
                  <a:pt x="2520" y="2556"/>
                </a:cubicBezTo>
                <a:cubicBezTo>
                  <a:pt x="2520" y="2556"/>
                  <a:pt x="2265" y="2490"/>
                  <a:pt x="2265" y="249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1375" name="Freeform 15">
            <a:extLst>
              <a:ext uri="{FF2B5EF4-FFF2-40B4-BE49-F238E27FC236}">
                <a16:creationId xmlns:a16="http://schemas.microsoft.com/office/drawing/2014/main" id="{9675C950-B4A8-4C0C-B175-3CD26098E187}"/>
              </a:ext>
            </a:extLst>
          </p:cNvPr>
          <p:cNvSpPr>
            <a:spLocks/>
          </p:cNvSpPr>
          <p:nvPr/>
        </p:nvSpPr>
        <p:spPr bwMode="auto">
          <a:xfrm>
            <a:off x="5503863" y="1619250"/>
            <a:ext cx="4381500" cy="3657600"/>
          </a:xfrm>
          <a:custGeom>
            <a:avLst/>
            <a:gdLst>
              <a:gd name="T0" fmla="*/ 2147483646 w 2761"/>
              <a:gd name="T1" fmla="*/ 2147483646 h 2304"/>
              <a:gd name="T2" fmla="*/ 2147483646 w 2761"/>
              <a:gd name="T3" fmla="*/ 2147483646 h 2304"/>
              <a:gd name="T4" fmla="*/ 2147483646 w 2761"/>
              <a:gd name="T5" fmla="*/ 2147483646 h 2304"/>
              <a:gd name="T6" fmla="*/ 2147483646 w 2761"/>
              <a:gd name="T7" fmla="*/ 2147483646 h 2304"/>
              <a:gd name="T8" fmla="*/ 2147483646 w 2761"/>
              <a:gd name="T9" fmla="*/ 2147483646 h 2304"/>
              <a:gd name="T10" fmla="*/ 2147483646 w 2761"/>
              <a:gd name="T11" fmla="*/ 2147483646 h 2304"/>
              <a:gd name="T12" fmla="*/ 0 60000 65536"/>
              <a:gd name="T13" fmla="*/ 0 60000 65536"/>
              <a:gd name="T14" fmla="*/ 0 60000 65536"/>
              <a:gd name="T15" fmla="*/ 0 60000 65536"/>
              <a:gd name="T16" fmla="*/ 0 60000 65536"/>
              <a:gd name="T17" fmla="*/ 0 60000 65536"/>
              <a:gd name="T18" fmla="*/ 0 w 2761"/>
              <a:gd name="T19" fmla="*/ 0 h 2304"/>
              <a:gd name="T20" fmla="*/ 2761 w 2761"/>
              <a:gd name="T21" fmla="*/ 2304 h 2304"/>
            </a:gdLst>
            <a:ahLst/>
            <a:cxnLst>
              <a:cxn ang="T12">
                <a:pos x="T0" y="T1"/>
              </a:cxn>
              <a:cxn ang="T13">
                <a:pos x="T2" y="T3"/>
              </a:cxn>
              <a:cxn ang="T14">
                <a:pos x="T4" y="T5"/>
              </a:cxn>
              <a:cxn ang="T15">
                <a:pos x="T6" y="T7"/>
              </a:cxn>
              <a:cxn ang="T16">
                <a:pos x="T8" y="T9"/>
              </a:cxn>
              <a:cxn ang="T17">
                <a:pos x="T10" y="T11"/>
              </a:cxn>
            </a:cxnLst>
            <a:rect l="T18" t="T19" r="T20" b="T21"/>
            <a:pathLst>
              <a:path w="2761" h="2304">
                <a:moveTo>
                  <a:pt x="950" y="2304"/>
                </a:moveTo>
                <a:cubicBezTo>
                  <a:pt x="585" y="1511"/>
                  <a:pt x="220" y="718"/>
                  <a:pt x="110" y="359"/>
                </a:cubicBezTo>
                <a:cubicBezTo>
                  <a:pt x="0" y="0"/>
                  <a:pt x="70" y="75"/>
                  <a:pt x="289" y="151"/>
                </a:cubicBezTo>
                <a:cubicBezTo>
                  <a:pt x="508" y="227"/>
                  <a:pt x="1045" y="524"/>
                  <a:pt x="1422" y="812"/>
                </a:cubicBezTo>
                <a:cubicBezTo>
                  <a:pt x="1799" y="1100"/>
                  <a:pt x="2349" y="1648"/>
                  <a:pt x="2555" y="1879"/>
                </a:cubicBezTo>
                <a:cubicBezTo>
                  <a:pt x="2761" y="2110"/>
                  <a:pt x="2640" y="2147"/>
                  <a:pt x="2659" y="220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1376" name="Freeform 16">
            <a:extLst>
              <a:ext uri="{FF2B5EF4-FFF2-40B4-BE49-F238E27FC236}">
                <a16:creationId xmlns:a16="http://schemas.microsoft.com/office/drawing/2014/main" id="{B6F1153B-0DA8-405C-B7A7-DFEF4C0782FB}"/>
              </a:ext>
            </a:extLst>
          </p:cNvPr>
          <p:cNvSpPr>
            <a:spLocks/>
          </p:cNvSpPr>
          <p:nvPr/>
        </p:nvSpPr>
        <p:spPr bwMode="auto">
          <a:xfrm>
            <a:off x="6837363" y="1546225"/>
            <a:ext cx="2965450" cy="3714750"/>
          </a:xfrm>
          <a:custGeom>
            <a:avLst/>
            <a:gdLst>
              <a:gd name="T0" fmla="*/ 2147483646 w 1868"/>
              <a:gd name="T1" fmla="*/ 2147483646 h 2340"/>
              <a:gd name="T2" fmla="*/ 2147483646 w 1868"/>
              <a:gd name="T3" fmla="*/ 2147483646 h 2340"/>
              <a:gd name="T4" fmla="*/ 2147483646 w 1868"/>
              <a:gd name="T5" fmla="*/ 2147483646 h 2340"/>
              <a:gd name="T6" fmla="*/ 2147483646 w 1868"/>
              <a:gd name="T7" fmla="*/ 2147483646 h 2340"/>
              <a:gd name="T8" fmla="*/ 2147483646 w 1868"/>
              <a:gd name="T9" fmla="*/ 2147483646 h 2340"/>
              <a:gd name="T10" fmla="*/ 2147483646 w 1868"/>
              <a:gd name="T11" fmla="*/ 2147483646 h 2340"/>
              <a:gd name="T12" fmla="*/ 2147483646 w 1868"/>
              <a:gd name="T13" fmla="*/ 2147483646 h 2340"/>
              <a:gd name="T14" fmla="*/ 2147483646 w 1868"/>
              <a:gd name="T15" fmla="*/ 2147483646 h 2340"/>
              <a:gd name="T16" fmla="*/ 2147483646 w 1868"/>
              <a:gd name="T17" fmla="*/ 2147483646 h 2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68"/>
              <a:gd name="T28" fmla="*/ 0 h 2340"/>
              <a:gd name="T29" fmla="*/ 1868 w 1868"/>
              <a:gd name="T30" fmla="*/ 2340 h 23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68" h="2340">
                <a:moveTo>
                  <a:pt x="110" y="2340"/>
                </a:moveTo>
                <a:cubicBezTo>
                  <a:pt x="55" y="2283"/>
                  <a:pt x="0" y="2227"/>
                  <a:pt x="16" y="2038"/>
                </a:cubicBezTo>
                <a:cubicBezTo>
                  <a:pt x="32" y="1849"/>
                  <a:pt x="125" y="1489"/>
                  <a:pt x="204" y="1207"/>
                </a:cubicBezTo>
                <a:cubicBezTo>
                  <a:pt x="283" y="925"/>
                  <a:pt x="409" y="545"/>
                  <a:pt x="488" y="348"/>
                </a:cubicBezTo>
                <a:cubicBezTo>
                  <a:pt x="567" y="151"/>
                  <a:pt x="619" y="54"/>
                  <a:pt x="677" y="27"/>
                </a:cubicBezTo>
                <a:cubicBezTo>
                  <a:pt x="735" y="0"/>
                  <a:pt x="719" y="3"/>
                  <a:pt x="837" y="187"/>
                </a:cubicBezTo>
                <a:cubicBezTo>
                  <a:pt x="955" y="371"/>
                  <a:pt x="1226" y="866"/>
                  <a:pt x="1385" y="1132"/>
                </a:cubicBezTo>
                <a:cubicBezTo>
                  <a:pt x="1544" y="1398"/>
                  <a:pt x="1714" y="1599"/>
                  <a:pt x="1791" y="1783"/>
                </a:cubicBezTo>
                <a:cubicBezTo>
                  <a:pt x="1868" y="1967"/>
                  <a:pt x="1857" y="2101"/>
                  <a:pt x="1847" y="223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1377" name="Freeform 17">
            <a:extLst>
              <a:ext uri="{FF2B5EF4-FFF2-40B4-BE49-F238E27FC236}">
                <a16:creationId xmlns:a16="http://schemas.microsoft.com/office/drawing/2014/main" id="{F35BA97D-058F-4E37-8308-94E64AAF8766}"/>
              </a:ext>
            </a:extLst>
          </p:cNvPr>
          <p:cNvSpPr>
            <a:spLocks/>
          </p:cNvSpPr>
          <p:nvPr/>
        </p:nvSpPr>
        <p:spPr bwMode="auto">
          <a:xfrm>
            <a:off x="6951664" y="5081589"/>
            <a:ext cx="2816225" cy="338137"/>
          </a:xfrm>
          <a:custGeom>
            <a:avLst/>
            <a:gdLst>
              <a:gd name="T0" fmla="*/ 0 w 1775"/>
              <a:gd name="T1" fmla="*/ 2147483646 h 213"/>
              <a:gd name="T2" fmla="*/ 2147483646 w 1775"/>
              <a:gd name="T3" fmla="*/ 2147483646 h 213"/>
              <a:gd name="T4" fmla="*/ 2147483646 w 1775"/>
              <a:gd name="T5" fmla="*/ 2147483646 h 213"/>
              <a:gd name="T6" fmla="*/ 2147483646 w 1775"/>
              <a:gd name="T7" fmla="*/ 2147483646 h 213"/>
              <a:gd name="T8" fmla="*/ 2147483646 w 1775"/>
              <a:gd name="T9" fmla="*/ 2147483646 h 213"/>
              <a:gd name="T10" fmla="*/ 2147483646 w 1775"/>
              <a:gd name="T11" fmla="*/ 2147483646 h 213"/>
              <a:gd name="T12" fmla="*/ 2147483646 w 1775"/>
              <a:gd name="T13" fmla="*/ 2147483646 h 213"/>
              <a:gd name="T14" fmla="*/ 2147483646 w 1775"/>
              <a:gd name="T15" fmla="*/ 2147483646 h 213"/>
              <a:gd name="T16" fmla="*/ 2147483646 w 1775"/>
              <a:gd name="T17" fmla="*/ 2147483646 h 213"/>
              <a:gd name="T18" fmla="*/ 2147483646 w 1775"/>
              <a:gd name="T19" fmla="*/ 0 h 2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75"/>
              <a:gd name="T31" fmla="*/ 0 h 213"/>
              <a:gd name="T32" fmla="*/ 1775 w 1775"/>
              <a:gd name="T33" fmla="*/ 213 h 2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75" h="213">
                <a:moveTo>
                  <a:pt x="0" y="57"/>
                </a:moveTo>
                <a:cubicBezTo>
                  <a:pt x="12" y="89"/>
                  <a:pt x="24" y="122"/>
                  <a:pt x="57" y="142"/>
                </a:cubicBezTo>
                <a:cubicBezTo>
                  <a:pt x="90" y="162"/>
                  <a:pt x="119" y="168"/>
                  <a:pt x="199" y="179"/>
                </a:cubicBezTo>
                <a:cubicBezTo>
                  <a:pt x="279" y="190"/>
                  <a:pt x="437" y="203"/>
                  <a:pt x="538" y="208"/>
                </a:cubicBezTo>
                <a:cubicBezTo>
                  <a:pt x="639" y="213"/>
                  <a:pt x="720" y="210"/>
                  <a:pt x="803" y="208"/>
                </a:cubicBezTo>
                <a:cubicBezTo>
                  <a:pt x="886" y="206"/>
                  <a:pt x="957" y="207"/>
                  <a:pt x="1039" y="198"/>
                </a:cubicBezTo>
                <a:cubicBezTo>
                  <a:pt x="1121" y="189"/>
                  <a:pt x="1225" y="167"/>
                  <a:pt x="1294" y="151"/>
                </a:cubicBezTo>
                <a:cubicBezTo>
                  <a:pt x="1363" y="135"/>
                  <a:pt x="1394" y="117"/>
                  <a:pt x="1454" y="104"/>
                </a:cubicBezTo>
                <a:cubicBezTo>
                  <a:pt x="1514" y="91"/>
                  <a:pt x="1600" y="93"/>
                  <a:pt x="1653" y="76"/>
                </a:cubicBezTo>
                <a:cubicBezTo>
                  <a:pt x="1706" y="59"/>
                  <a:pt x="1740" y="29"/>
                  <a:pt x="1775"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1378" name="Oval 18">
            <a:extLst>
              <a:ext uri="{FF2B5EF4-FFF2-40B4-BE49-F238E27FC236}">
                <a16:creationId xmlns:a16="http://schemas.microsoft.com/office/drawing/2014/main" id="{A528531F-3397-4E72-97B4-F9880C3232D0}"/>
              </a:ext>
            </a:extLst>
          </p:cNvPr>
          <p:cNvSpPr>
            <a:spLocks noChangeArrowheads="1"/>
          </p:cNvSpPr>
          <p:nvPr/>
        </p:nvSpPr>
        <p:spPr bwMode="auto">
          <a:xfrm>
            <a:off x="2138363" y="4454525"/>
            <a:ext cx="5397500" cy="11811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271379" name="Oval 19">
            <a:extLst>
              <a:ext uri="{FF2B5EF4-FFF2-40B4-BE49-F238E27FC236}">
                <a16:creationId xmlns:a16="http://schemas.microsoft.com/office/drawing/2014/main" id="{E79645D2-1CFE-42C4-A8ED-1ECD79D0CC5F}"/>
              </a:ext>
            </a:extLst>
          </p:cNvPr>
          <p:cNvSpPr>
            <a:spLocks noChangeArrowheads="1"/>
          </p:cNvSpPr>
          <p:nvPr/>
        </p:nvSpPr>
        <p:spPr bwMode="auto">
          <a:xfrm>
            <a:off x="4373563" y="4360864"/>
            <a:ext cx="5816600" cy="1349375"/>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271380" name="Oval 21">
            <a:extLst>
              <a:ext uri="{FF2B5EF4-FFF2-40B4-BE49-F238E27FC236}">
                <a16:creationId xmlns:a16="http://schemas.microsoft.com/office/drawing/2014/main" id="{B6EA9E6D-AFF0-45DA-A32D-7E871B96567D}"/>
              </a:ext>
            </a:extLst>
          </p:cNvPr>
          <p:cNvSpPr>
            <a:spLocks noChangeArrowheads="1"/>
          </p:cNvSpPr>
          <p:nvPr/>
        </p:nvSpPr>
        <p:spPr bwMode="auto">
          <a:xfrm>
            <a:off x="3052764" y="1633538"/>
            <a:ext cx="5921375" cy="8255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24" name="TextBox 23">
            <a:extLst>
              <a:ext uri="{FF2B5EF4-FFF2-40B4-BE49-F238E27FC236}">
                <a16:creationId xmlns:a16="http://schemas.microsoft.com/office/drawing/2014/main" id="{AEFD2458-D7AC-4E23-9DAB-89FA9BC203D7}"/>
              </a:ext>
            </a:extLst>
          </p:cNvPr>
          <p:cNvSpPr txBox="1">
            <a:spLocks noChangeArrowheads="1"/>
          </p:cNvSpPr>
          <p:nvPr/>
        </p:nvSpPr>
        <p:spPr bwMode="auto">
          <a:xfrm>
            <a:off x="2895600" y="48006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1800"/>
              <a:t>1</a:t>
            </a:r>
          </a:p>
        </p:txBody>
      </p:sp>
      <p:sp>
        <p:nvSpPr>
          <p:cNvPr id="25" name="TextBox 24">
            <a:extLst>
              <a:ext uri="{FF2B5EF4-FFF2-40B4-BE49-F238E27FC236}">
                <a16:creationId xmlns:a16="http://schemas.microsoft.com/office/drawing/2014/main" id="{910C93DD-65C1-48BD-BDDE-15F4EA506133}"/>
              </a:ext>
            </a:extLst>
          </p:cNvPr>
          <p:cNvSpPr txBox="1">
            <a:spLocks noChangeArrowheads="1"/>
          </p:cNvSpPr>
          <p:nvPr/>
        </p:nvSpPr>
        <p:spPr bwMode="auto">
          <a:xfrm>
            <a:off x="4419600" y="48006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1800"/>
              <a:t>2</a:t>
            </a:r>
          </a:p>
        </p:txBody>
      </p:sp>
      <p:sp>
        <p:nvSpPr>
          <p:cNvPr id="26" name="TextBox 25">
            <a:extLst>
              <a:ext uri="{FF2B5EF4-FFF2-40B4-BE49-F238E27FC236}">
                <a16:creationId xmlns:a16="http://schemas.microsoft.com/office/drawing/2014/main" id="{3E5CDE27-2155-4C7B-B49D-4A7EE6FC6158}"/>
              </a:ext>
            </a:extLst>
          </p:cNvPr>
          <p:cNvSpPr txBox="1">
            <a:spLocks noChangeArrowheads="1"/>
          </p:cNvSpPr>
          <p:nvPr/>
        </p:nvSpPr>
        <p:spPr bwMode="auto">
          <a:xfrm>
            <a:off x="7239000" y="48006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1800"/>
              <a:t>3</a:t>
            </a:r>
          </a:p>
        </p:txBody>
      </p:sp>
      <p:sp>
        <p:nvSpPr>
          <p:cNvPr id="27" name="TextBox 26">
            <a:extLst>
              <a:ext uri="{FF2B5EF4-FFF2-40B4-BE49-F238E27FC236}">
                <a16:creationId xmlns:a16="http://schemas.microsoft.com/office/drawing/2014/main" id="{5ADE44B8-AFEE-42FB-AB79-FE68D944D46F}"/>
              </a:ext>
            </a:extLst>
          </p:cNvPr>
          <p:cNvSpPr txBox="1">
            <a:spLocks noChangeArrowheads="1"/>
          </p:cNvSpPr>
          <p:nvPr/>
        </p:nvSpPr>
        <p:spPr bwMode="auto">
          <a:xfrm>
            <a:off x="8839200" y="4800600"/>
            <a:ext cx="228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1800"/>
              <a:t>4</a:t>
            </a:r>
          </a:p>
        </p:txBody>
      </p:sp>
      <p:sp>
        <p:nvSpPr>
          <p:cNvPr id="28" name="TextBox 27">
            <a:extLst>
              <a:ext uri="{FF2B5EF4-FFF2-40B4-BE49-F238E27FC236}">
                <a16:creationId xmlns:a16="http://schemas.microsoft.com/office/drawing/2014/main" id="{C2E522B4-DB92-444B-ABAE-B79ED3F96E35}"/>
              </a:ext>
            </a:extLst>
          </p:cNvPr>
          <p:cNvSpPr txBox="1">
            <a:spLocks noChangeArrowheads="1"/>
          </p:cNvSpPr>
          <p:nvPr/>
        </p:nvSpPr>
        <p:spPr bwMode="auto">
          <a:xfrm>
            <a:off x="3962400" y="2286000"/>
            <a:ext cx="38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1800"/>
              <a:t>5</a:t>
            </a:r>
          </a:p>
        </p:txBody>
      </p:sp>
      <p:sp>
        <p:nvSpPr>
          <p:cNvPr id="30" name="TextBox 29">
            <a:extLst>
              <a:ext uri="{FF2B5EF4-FFF2-40B4-BE49-F238E27FC236}">
                <a16:creationId xmlns:a16="http://schemas.microsoft.com/office/drawing/2014/main" id="{F2B639BD-B406-49BD-96C2-1F14CA1D69EF}"/>
              </a:ext>
            </a:extLst>
          </p:cNvPr>
          <p:cNvSpPr txBox="1">
            <a:spLocks noChangeArrowheads="1"/>
          </p:cNvSpPr>
          <p:nvPr/>
        </p:nvSpPr>
        <p:spPr bwMode="auto">
          <a:xfrm>
            <a:off x="5791200" y="2133600"/>
            <a:ext cx="38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1800"/>
              <a:t>6</a:t>
            </a:r>
          </a:p>
        </p:txBody>
      </p:sp>
      <p:sp>
        <p:nvSpPr>
          <p:cNvPr id="31" name="TextBox 30">
            <a:extLst>
              <a:ext uri="{FF2B5EF4-FFF2-40B4-BE49-F238E27FC236}">
                <a16:creationId xmlns:a16="http://schemas.microsoft.com/office/drawing/2014/main" id="{C62299DE-BA65-470C-9341-449F78668A0F}"/>
              </a:ext>
            </a:extLst>
          </p:cNvPr>
          <p:cNvSpPr txBox="1">
            <a:spLocks noChangeArrowheads="1"/>
          </p:cNvSpPr>
          <p:nvPr/>
        </p:nvSpPr>
        <p:spPr bwMode="auto">
          <a:xfrm>
            <a:off x="7848600" y="23622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1800"/>
              <a:t>7</a:t>
            </a:r>
          </a:p>
        </p:txBody>
      </p:sp>
      <p:sp>
        <p:nvSpPr>
          <p:cNvPr id="32" name="TextBox 31">
            <a:extLst>
              <a:ext uri="{FF2B5EF4-FFF2-40B4-BE49-F238E27FC236}">
                <a16:creationId xmlns:a16="http://schemas.microsoft.com/office/drawing/2014/main" id="{F2E2074C-5705-4A73-A222-EF476C87AC24}"/>
              </a:ext>
            </a:extLst>
          </p:cNvPr>
          <p:cNvSpPr txBox="1">
            <a:spLocks noChangeArrowheads="1"/>
          </p:cNvSpPr>
          <p:nvPr/>
        </p:nvSpPr>
        <p:spPr bwMode="auto">
          <a:xfrm>
            <a:off x="2362200" y="53340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a:t>A</a:t>
            </a:r>
          </a:p>
        </p:txBody>
      </p:sp>
      <p:sp>
        <p:nvSpPr>
          <p:cNvPr id="33" name="TextBox 32">
            <a:extLst>
              <a:ext uri="{FF2B5EF4-FFF2-40B4-BE49-F238E27FC236}">
                <a16:creationId xmlns:a16="http://schemas.microsoft.com/office/drawing/2014/main" id="{36833CD0-D081-4273-986E-AA315ACF4609}"/>
              </a:ext>
            </a:extLst>
          </p:cNvPr>
          <p:cNvSpPr txBox="1">
            <a:spLocks noChangeArrowheads="1"/>
          </p:cNvSpPr>
          <p:nvPr/>
        </p:nvSpPr>
        <p:spPr bwMode="auto">
          <a:xfrm>
            <a:off x="4648200" y="55626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a:t>B</a:t>
            </a:r>
          </a:p>
        </p:txBody>
      </p:sp>
      <p:sp>
        <p:nvSpPr>
          <p:cNvPr id="34" name="TextBox 33">
            <a:extLst>
              <a:ext uri="{FF2B5EF4-FFF2-40B4-BE49-F238E27FC236}">
                <a16:creationId xmlns:a16="http://schemas.microsoft.com/office/drawing/2014/main" id="{0468A0C3-39EC-4B33-A8C1-6CABC3E15D06}"/>
              </a:ext>
            </a:extLst>
          </p:cNvPr>
          <p:cNvSpPr txBox="1">
            <a:spLocks noChangeArrowheads="1"/>
          </p:cNvSpPr>
          <p:nvPr/>
        </p:nvSpPr>
        <p:spPr bwMode="auto">
          <a:xfrm>
            <a:off x="7010400" y="57150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a:t>A</a:t>
            </a:r>
          </a:p>
        </p:txBody>
      </p:sp>
      <p:sp>
        <p:nvSpPr>
          <p:cNvPr id="35" name="TextBox 34">
            <a:extLst>
              <a:ext uri="{FF2B5EF4-FFF2-40B4-BE49-F238E27FC236}">
                <a16:creationId xmlns:a16="http://schemas.microsoft.com/office/drawing/2014/main" id="{692CD939-04B8-4E80-A7BA-EBFC87FF4433}"/>
              </a:ext>
            </a:extLst>
          </p:cNvPr>
          <p:cNvSpPr txBox="1">
            <a:spLocks noChangeArrowheads="1"/>
          </p:cNvSpPr>
          <p:nvPr/>
        </p:nvSpPr>
        <p:spPr bwMode="auto">
          <a:xfrm>
            <a:off x="8991600" y="57150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a:t>B</a:t>
            </a:r>
          </a:p>
        </p:txBody>
      </p:sp>
      <p:sp>
        <p:nvSpPr>
          <p:cNvPr id="36" name="TextBox 35">
            <a:extLst>
              <a:ext uri="{FF2B5EF4-FFF2-40B4-BE49-F238E27FC236}">
                <a16:creationId xmlns:a16="http://schemas.microsoft.com/office/drawing/2014/main" id="{7220E6EB-A30B-4ED1-9EB2-CFAA1FBF321B}"/>
              </a:ext>
            </a:extLst>
          </p:cNvPr>
          <p:cNvSpPr txBox="1">
            <a:spLocks noChangeArrowheads="1"/>
          </p:cNvSpPr>
          <p:nvPr/>
        </p:nvSpPr>
        <p:spPr bwMode="auto">
          <a:xfrm>
            <a:off x="4343400" y="17526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a:t>B</a:t>
            </a:r>
          </a:p>
        </p:txBody>
      </p:sp>
      <p:sp>
        <p:nvSpPr>
          <p:cNvPr id="37" name="TextBox 36">
            <a:extLst>
              <a:ext uri="{FF2B5EF4-FFF2-40B4-BE49-F238E27FC236}">
                <a16:creationId xmlns:a16="http://schemas.microsoft.com/office/drawing/2014/main" id="{1E5FE03D-961B-4F1E-960B-95730DAC0C78}"/>
              </a:ext>
            </a:extLst>
          </p:cNvPr>
          <p:cNvSpPr txBox="1">
            <a:spLocks noChangeArrowheads="1"/>
          </p:cNvSpPr>
          <p:nvPr/>
        </p:nvSpPr>
        <p:spPr bwMode="auto">
          <a:xfrm>
            <a:off x="8229600" y="16764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a:t>A</a:t>
            </a:r>
          </a:p>
        </p:txBody>
      </p:sp>
      <p:sp>
        <p:nvSpPr>
          <p:cNvPr id="38" name="TextBox 37">
            <a:extLst>
              <a:ext uri="{FF2B5EF4-FFF2-40B4-BE49-F238E27FC236}">
                <a16:creationId xmlns:a16="http://schemas.microsoft.com/office/drawing/2014/main" id="{B9B86848-5CAC-4A0B-8442-BAC76DACB5F3}"/>
              </a:ext>
            </a:extLst>
          </p:cNvPr>
          <p:cNvSpPr txBox="1">
            <a:spLocks noChangeArrowheads="1"/>
          </p:cNvSpPr>
          <p:nvPr/>
        </p:nvSpPr>
        <p:spPr bwMode="auto">
          <a:xfrm>
            <a:off x="6248400" y="17526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a:t>B</a:t>
            </a:r>
          </a:p>
        </p:txBody>
      </p:sp>
      <p:sp>
        <p:nvSpPr>
          <p:cNvPr id="39" name="TextBox 38">
            <a:extLst>
              <a:ext uri="{FF2B5EF4-FFF2-40B4-BE49-F238E27FC236}">
                <a16:creationId xmlns:a16="http://schemas.microsoft.com/office/drawing/2014/main" id="{5B7C66CE-0522-490D-AA52-E73745CE16E7}"/>
              </a:ext>
            </a:extLst>
          </p:cNvPr>
          <p:cNvSpPr txBox="1">
            <a:spLocks noChangeArrowheads="1"/>
          </p:cNvSpPr>
          <p:nvPr/>
        </p:nvSpPr>
        <p:spPr bwMode="auto">
          <a:xfrm>
            <a:off x="2209800" y="6172201"/>
            <a:ext cx="441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2800"/>
              <a:t>2-coloring:  ABABBBA</a:t>
            </a:r>
          </a:p>
        </p:txBody>
      </p:sp>
      <p:sp>
        <p:nvSpPr>
          <p:cNvPr id="40" name="TextBox 39">
            <a:extLst>
              <a:ext uri="{FF2B5EF4-FFF2-40B4-BE49-F238E27FC236}">
                <a16:creationId xmlns:a16="http://schemas.microsoft.com/office/drawing/2014/main" id="{21D85682-32F7-493A-B82C-DC29CBC860EC}"/>
              </a:ext>
            </a:extLst>
          </p:cNvPr>
          <p:cNvSpPr txBox="1"/>
          <p:nvPr/>
        </p:nvSpPr>
        <p:spPr>
          <a:xfrm>
            <a:off x="1854200" y="2827635"/>
            <a:ext cx="1676400" cy="923330"/>
          </a:xfrm>
          <a:prstGeom prst="rect">
            <a:avLst/>
          </a:prstGeom>
          <a:noFill/>
        </p:spPr>
        <p:txBody>
          <a:bodyPr>
            <a:spAutoFit/>
          </a:bodyPr>
          <a:lstStyle/>
          <a:p>
            <a:pPr eaLnBrk="1" fontAlgn="auto" hangingPunct="1">
              <a:spcBef>
                <a:spcPts val="0"/>
              </a:spcBef>
              <a:spcAft>
                <a:spcPts val="0"/>
              </a:spcAft>
              <a:defRPr/>
            </a:pPr>
            <a:r>
              <a:rPr lang="en-US" dirty="0">
                <a:latin typeface="+mn-lt"/>
                <a:cs typeface="Arial" charset="0"/>
              </a:rPr>
              <a:t>Starting points =key to proof</a:t>
            </a:r>
          </a:p>
        </p:txBody>
      </p:sp>
      <p:cxnSp>
        <p:nvCxnSpPr>
          <p:cNvPr id="42" name="Straight Arrow Connector 41">
            <a:extLst>
              <a:ext uri="{FF2B5EF4-FFF2-40B4-BE49-F238E27FC236}">
                <a16:creationId xmlns:a16="http://schemas.microsoft.com/office/drawing/2014/main" id="{D1F040D4-2B7D-4FF5-A73A-3EEEB6B8EA4F}"/>
              </a:ext>
            </a:extLst>
          </p:cNvPr>
          <p:cNvCxnSpPr/>
          <p:nvPr/>
        </p:nvCxnSpPr>
        <p:spPr>
          <a:xfrm>
            <a:off x="2133600" y="3429000"/>
            <a:ext cx="2286000" cy="1447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25EB64D-A6D7-4BFA-9048-6B1511E09144}"/>
              </a:ext>
            </a:extLst>
          </p:cNvPr>
          <p:cNvCxnSpPr/>
          <p:nvPr/>
        </p:nvCxnSpPr>
        <p:spPr>
          <a:xfrm rot="16200000" flipH="1">
            <a:off x="1676400" y="3886200"/>
            <a:ext cx="12954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5A367B62-A12D-4F8E-8D24-68EDE0BD5561}"/>
              </a:ext>
            </a:extLst>
          </p:cNvPr>
          <p:cNvSpPr>
            <a:spLocks noGrp="1"/>
          </p:cNvSpPr>
          <p:nvPr>
            <p:ph type="ftr" sz="quarter" idx="11"/>
          </p:nvPr>
        </p:nvSpPr>
        <p:spPr/>
        <p:txBody>
          <a:bodyPr/>
          <a:lstStyle/>
          <a:p>
            <a:pPr>
              <a:defRPr/>
            </a:pPr>
            <a:r>
              <a:rPr lang="en-US"/>
              <a:t>HyGraDe 2022 - Catania</a:t>
            </a:r>
          </a:p>
        </p:txBody>
      </p:sp>
      <p:sp>
        <p:nvSpPr>
          <p:cNvPr id="6" name="Slide Number Placeholder 5">
            <a:extLst>
              <a:ext uri="{FF2B5EF4-FFF2-40B4-BE49-F238E27FC236}">
                <a16:creationId xmlns:a16="http://schemas.microsoft.com/office/drawing/2014/main" id="{0285778B-A3FC-4B81-8F8E-C4DBF2742F11}"/>
              </a:ext>
            </a:extLst>
          </p:cNvPr>
          <p:cNvSpPr>
            <a:spLocks noGrp="1"/>
          </p:cNvSpPr>
          <p:nvPr>
            <p:ph type="sldNum" sz="quarter" idx="12"/>
          </p:nvPr>
        </p:nvSpPr>
        <p:spPr/>
        <p:txBody>
          <a:bodyPr/>
          <a:lstStyle/>
          <a:p>
            <a:fld id="{8E3DA871-D946-410F-92CF-1CAC259260B0}" type="slidenum">
              <a:rPr lang="en-US" altLang="en-US" smtClean="0"/>
              <a:pPr/>
              <a:t>41</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1000" fill="hold"/>
                                        <p:tgtEl>
                                          <p:spTgt spid="13314"/>
                                        </p:tgtEl>
                                        <p:attrNameLst>
                                          <p:attrName>ppt_x</p:attrName>
                                        </p:attrNameLst>
                                      </p:cBhvr>
                                      <p:tavLst>
                                        <p:tav tm="0">
                                          <p:val>
                                            <p:strVal val="#ppt_x"/>
                                          </p:val>
                                        </p:tav>
                                        <p:tav tm="100000">
                                          <p:val>
                                            <p:strVal val="#ppt_x"/>
                                          </p:val>
                                        </p:tav>
                                      </p:tavLst>
                                    </p:anim>
                                    <p:anim calcmode="lin" valueType="num">
                                      <p:cBhvr additive="base">
                                        <p:cTn id="8" dur="10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7"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000" fill="hold"/>
                                        <p:tgtEl>
                                          <p:spTgt spid="28"/>
                                        </p:tgtEl>
                                        <p:attrNameLst>
                                          <p:attrName>ppt_x</p:attrName>
                                        </p:attrNameLst>
                                      </p:cBhvr>
                                      <p:tavLst>
                                        <p:tav tm="0">
                                          <p:val>
                                            <p:strVal val="#ppt_x"/>
                                          </p:val>
                                        </p:tav>
                                        <p:tav tm="100000">
                                          <p:val>
                                            <p:strVal val="#ppt_x"/>
                                          </p:val>
                                        </p:tav>
                                      </p:tavLst>
                                    </p:anim>
                                    <p:anim calcmode="lin" valueType="num">
                                      <p:cBhvr additive="base">
                                        <p:cTn id="30" dur="1000" fill="hold"/>
                                        <p:tgtEl>
                                          <p:spTgt spid="28"/>
                                        </p:tgtEl>
                                        <p:attrNameLst>
                                          <p:attrName>ppt_y</p:attrName>
                                        </p:attrNameLst>
                                      </p:cBhvr>
                                      <p:tavLst>
                                        <p:tav tm="0">
                                          <p:val>
                                            <p:strVal val="1+#ppt_h/2"/>
                                          </p:val>
                                        </p:tav>
                                        <p:tav tm="100000">
                                          <p:val>
                                            <p:strVal val="#ppt_y"/>
                                          </p:val>
                                        </p:tav>
                                      </p:tavLst>
                                    </p:anim>
                                  </p:childTnLst>
                                </p:cTn>
                              </p:par>
                              <p:par>
                                <p:cTn id="31" presetID="7" presetClass="entr" presetSubtype="4"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1000" fill="hold"/>
                                        <p:tgtEl>
                                          <p:spTgt spid="30"/>
                                        </p:tgtEl>
                                        <p:attrNameLst>
                                          <p:attrName>ppt_x</p:attrName>
                                        </p:attrNameLst>
                                      </p:cBhvr>
                                      <p:tavLst>
                                        <p:tav tm="0">
                                          <p:val>
                                            <p:strVal val="#ppt_x"/>
                                          </p:val>
                                        </p:tav>
                                        <p:tav tm="100000">
                                          <p:val>
                                            <p:strVal val="#ppt_x"/>
                                          </p:val>
                                        </p:tav>
                                      </p:tavLst>
                                    </p:anim>
                                    <p:anim calcmode="lin" valueType="num">
                                      <p:cBhvr additive="base">
                                        <p:cTn id="34" dur="1000" fill="hold"/>
                                        <p:tgtEl>
                                          <p:spTgt spid="30"/>
                                        </p:tgtEl>
                                        <p:attrNameLst>
                                          <p:attrName>ppt_y</p:attrName>
                                        </p:attrNameLst>
                                      </p:cBhvr>
                                      <p:tavLst>
                                        <p:tav tm="0">
                                          <p:val>
                                            <p:strVal val="1+#ppt_h/2"/>
                                          </p:val>
                                        </p:tav>
                                        <p:tav tm="100000">
                                          <p:val>
                                            <p:strVal val="#ppt_y"/>
                                          </p:val>
                                        </p:tav>
                                      </p:tavLst>
                                    </p:anim>
                                  </p:childTnLst>
                                </p:cTn>
                              </p:par>
                              <p:par>
                                <p:cTn id="35" presetID="7" presetClass="entr" presetSubtype="4"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1000" fill="hold"/>
                                        <p:tgtEl>
                                          <p:spTgt spid="31"/>
                                        </p:tgtEl>
                                        <p:attrNameLst>
                                          <p:attrName>ppt_x</p:attrName>
                                        </p:attrNameLst>
                                      </p:cBhvr>
                                      <p:tavLst>
                                        <p:tav tm="0">
                                          <p:val>
                                            <p:strVal val="#ppt_x"/>
                                          </p:val>
                                        </p:tav>
                                        <p:tav tm="100000">
                                          <p:val>
                                            <p:strVal val="#ppt_x"/>
                                          </p:val>
                                        </p:tav>
                                      </p:tavLst>
                                    </p:anim>
                                    <p:anim calcmode="lin" valueType="num">
                                      <p:cBhvr additive="base">
                                        <p:cTn id="3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1000" fill="hold"/>
                                        <p:tgtEl>
                                          <p:spTgt spid="32"/>
                                        </p:tgtEl>
                                        <p:attrNameLst>
                                          <p:attrName>ppt_x</p:attrName>
                                        </p:attrNameLst>
                                      </p:cBhvr>
                                      <p:tavLst>
                                        <p:tav tm="0">
                                          <p:val>
                                            <p:strVal val="#ppt_x"/>
                                          </p:val>
                                        </p:tav>
                                        <p:tav tm="100000">
                                          <p:val>
                                            <p:strVal val="#ppt_x"/>
                                          </p:val>
                                        </p:tav>
                                      </p:tavLst>
                                    </p:anim>
                                    <p:anim calcmode="lin" valueType="num">
                                      <p:cBhvr additive="base">
                                        <p:cTn id="44" dur="10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1000" fill="hold"/>
                                        <p:tgtEl>
                                          <p:spTgt spid="33"/>
                                        </p:tgtEl>
                                        <p:attrNameLst>
                                          <p:attrName>ppt_x</p:attrName>
                                        </p:attrNameLst>
                                      </p:cBhvr>
                                      <p:tavLst>
                                        <p:tav tm="0">
                                          <p:val>
                                            <p:strVal val="#ppt_x"/>
                                          </p:val>
                                        </p:tav>
                                        <p:tav tm="100000">
                                          <p:val>
                                            <p:strVal val="#ppt_x"/>
                                          </p:val>
                                        </p:tav>
                                      </p:tavLst>
                                    </p:anim>
                                    <p:anim calcmode="lin" valueType="num">
                                      <p:cBhvr additive="base">
                                        <p:cTn id="48" dur="1000" fill="hold"/>
                                        <p:tgtEl>
                                          <p:spTgt spid="3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1000" fill="hold"/>
                                        <p:tgtEl>
                                          <p:spTgt spid="34"/>
                                        </p:tgtEl>
                                        <p:attrNameLst>
                                          <p:attrName>ppt_x</p:attrName>
                                        </p:attrNameLst>
                                      </p:cBhvr>
                                      <p:tavLst>
                                        <p:tav tm="0">
                                          <p:val>
                                            <p:strVal val="#ppt_x"/>
                                          </p:val>
                                        </p:tav>
                                        <p:tav tm="100000">
                                          <p:val>
                                            <p:strVal val="#ppt_x"/>
                                          </p:val>
                                        </p:tav>
                                      </p:tavLst>
                                    </p:anim>
                                    <p:anim calcmode="lin" valueType="num">
                                      <p:cBhvr additive="base">
                                        <p:cTn id="52" dur="1000" fill="hold"/>
                                        <p:tgtEl>
                                          <p:spTgt spid="3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1000" fill="hold"/>
                                        <p:tgtEl>
                                          <p:spTgt spid="35"/>
                                        </p:tgtEl>
                                        <p:attrNameLst>
                                          <p:attrName>ppt_x</p:attrName>
                                        </p:attrNameLst>
                                      </p:cBhvr>
                                      <p:tavLst>
                                        <p:tav tm="0">
                                          <p:val>
                                            <p:strVal val="#ppt_x"/>
                                          </p:val>
                                        </p:tav>
                                        <p:tav tm="100000">
                                          <p:val>
                                            <p:strVal val="#ppt_x"/>
                                          </p:val>
                                        </p:tav>
                                      </p:tavLst>
                                    </p:anim>
                                    <p:anim calcmode="lin" valueType="num">
                                      <p:cBhvr additive="base">
                                        <p:cTn id="56" dur="1000" fill="hold"/>
                                        <p:tgtEl>
                                          <p:spTgt spid="3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1000" fill="hold"/>
                                        <p:tgtEl>
                                          <p:spTgt spid="36"/>
                                        </p:tgtEl>
                                        <p:attrNameLst>
                                          <p:attrName>ppt_x</p:attrName>
                                        </p:attrNameLst>
                                      </p:cBhvr>
                                      <p:tavLst>
                                        <p:tav tm="0">
                                          <p:val>
                                            <p:strVal val="#ppt_x"/>
                                          </p:val>
                                        </p:tav>
                                        <p:tav tm="100000">
                                          <p:val>
                                            <p:strVal val="#ppt_x"/>
                                          </p:val>
                                        </p:tav>
                                      </p:tavLst>
                                    </p:anim>
                                    <p:anim calcmode="lin" valueType="num">
                                      <p:cBhvr additive="base">
                                        <p:cTn id="60" dur="1000" fill="hold"/>
                                        <p:tgtEl>
                                          <p:spTgt spid="3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1000" fill="hold"/>
                                        <p:tgtEl>
                                          <p:spTgt spid="38"/>
                                        </p:tgtEl>
                                        <p:attrNameLst>
                                          <p:attrName>ppt_x</p:attrName>
                                        </p:attrNameLst>
                                      </p:cBhvr>
                                      <p:tavLst>
                                        <p:tav tm="0">
                                          <p:val>
                                            <p:strVal val="#ppt_x"/>
                                          </p:val>
                                        </p:tav>
                                        <p:tav tm="100000">
                                          <p:val>
                                            <p:strVal val="#ppt_x"/>
                                          </p:val>
                                        </p:tav>
                                      </p:tavLst>
                                    </p:anim>
                                    <p:anim calcmode="lin" valueType="num">
                                      <p:cBhvr additive="base">
                                        <p:cTn id="64" dur="1000" fill="hold"/>
                                        <p:tgtEl>
                                          <p:spTgt spid="3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1000" fill="hold"/>
                                        <p:tgtEl>
                                          <p:spTgt spid="37"/>
                                        </p:tgtEl>
                                        <p:attrNameLst>
                                          <p:attrName>ppt_x</p:attrName>
                                        </p:attrNameLst>
                                      </p:cBhvr>
                                      <p:tavLst>
                                        <p:tav tm="0">
                                          <p:val>
                                            <p:strVal val="#ppt_x"/>
                                          </p:val>
                                        </p:tav>
                                        <p:tav tm="100000">
                                          <p:val>
                                            <p:strVal val="#ppt_x"/>
                                          </p:val>
                                        </p:tav>
                                      </p:tavLst>
                                    </p:anim>
                                    <p:anim calcmode="lin" valueType="num">
                                      <p:cBhvr additive="base">
                                        <p:cTn id="6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entr"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770" decel="100000"/>
                                        <p:tgtEl>
                                          <p:spTgt spid="39"/>
                                        </p:tgtEl>
                                      </p:cBhvr>
                                    </p:animEffect>
                                    <p:animScale>
                                      <p:cBhvr>
                                        <p:cTn id="74" dur="770" decel="100000"/>
                                        <p:tgtEl>
                                          <p:spTgt spid="39"/>
                                        </p:tgtEl>
                                      </p:cBhvr>
                                      <p:from x="10000" y="10000"/>
                                      <p:to x="200000" y="450000"/>
                                    </p:animScale>
                                    <p:animScale>
                                      <p:cBhvr>
                                        <p:cTn id="75" dur="1230" accel="100000" fill="hold">
                                          <p:stCondLst>
                                            <p:cond delay="770"/>
                                          </p:stCondLst>
                                        </p:cTn>
                                        <p:tgtEl>
                                          <p:spTgt spid="39"/>
                                        </p:tgtEl>
                                      </p:cBhvr>
                                      <p:from x="200000" y="450000"/>
                                      <p:to x="100000" y="100000"/>
                                    </p:animScale>
                                    <p:set>
                                      <p:cBhvr>
                                        <p:cTn id="76" dur="770" fill="hold"/>
                                        <p:tgtEl>
                                          <p:spTgt spid="39"/>
                                        </p:tgtEl>
                                        <p:attrNameLst>
                                          <p:attrName>ppt_x</p:attrName>
                                        </p:attrNameLst>
                                      </p:cBhvr>
                                      <p:to>
                                        <p:strVal val="(0.5)"/>
                                      </p:to>
                                    </p:set>
                                    <p:anim from="(0.5)" to="(#ppt_x)" calcmode="lin" valueType="num">
                                      <p:cBhvr>
                                        <p:cTn id="77" dur="1230" accel="100000" fill="hold">
                                          <p:stCondLst>
                                            <p:cond delay="770"/>
                                          </p:stCondLst>
                                        </p:cTn>
                                        <p:tgtEl>
                                          <p:spTgt spid="39"/>
                                        </p:tgtEl>
                                        <p:attrNameLst>
                                          <p:attrName>ppt_x</p:attrName>
                                        </p:attrNameLst>
                                      </p:cBhvr>
                                    </p:anim>
                                    <p:set>
                                      <p:cBhvr>
                                        <p:cTn id="78" dur="770" fill="hold"/>
                                        <p:tgtEl>
                                          <p:spTgt spid="39"/>
                                        </p:tgtEl>
                                        <p:attrNameLst>
                                          <p:attrName>ppt_y</p:attrName>
                                        </p:attrNameLst>
                                      </p:cBhvr>
                                      <p:to>
                                        <p:strVal val="(#ppt_y+0.4)"/>
                                      </p:to>
                                    </p:set>
                                    <p:anim from="(#ppt_y+0.4)" to="(#ppt_y)" calcmode="lin" valueType="num">
                                      <p:cBhvr>
                                        <p:cTn id="79" dur="1230" accel="100000" fill="hold">
                                          <p:stCondLst>
                                            <p:cond delay="770"/>
                                          </p:stCondLst>
                                        </p:cTn>
                                        <p:tgtEl>
                                          <p:spTgt spid="39"/>
                                        </p:tgtEl>
                                        <p:attrNameLst>
                                          <p:attrName>ppt_y</p:attrName>
                                        </p:attrNameLst>
                                      </p:cBhvr>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7" presetClass="entr" presetSubtype="4" fill="hold" grpId="0" nodeType="clickEffect">
                                  <p:stCondLst>
                                    <p:cond delay="0"/>
                                  </p:stCondLst>
                                  <p:childTnLst>
                                    <p:set>
                                      <p:cBhvr>
                                        <p:cTn id="83" dur="1" fill="hold">
                                          <p:stCondLst>
                                            <p:cond delay="0"/>
                                          </p:stCondLst>
                                        </p:cTn>
                                        <p:tgtEl>
                                          <p:spTgt spid="40"/>
                                        </p:tgtEl>
                                        <p:attrNameLst>
                                          <p:attrName>style.visibility</p:attrName>
                                        </p:attrNameLst>
                                      </p:cBhvr>
                                      <p:to>
                                        <p:strVal val="visible"/>
                                      </p:to>
                                    </p:set>
                                    <p:anim calcmode="lin" valueType="num">
                                      <p:cBhvr additive="base">
                                        <p:cTn id="84" dur="1000" fill="hold"/>
                                        <p:tgtEl>
                                          <p:spTgt spid="40"/>
                                        </p:tgtEl>
                                        <p:attrNameLst>
                                          <p:attrName>ppt_x</p:attrName>
                                        </p:attrNameLst>
                                      </p:cBhvr>
                                      <p:tavLst>
                                        <p:tav tm="0">
                                          <p:val>
                                            <p:strVal val="#ppt_x"/>
                                          </p:val>
                                        </p:tav>
                                        <p:tav tm="100000">
                                          <p:val>
                                            <p:strVal val="#ppt_x"/>
                                          </p:val>
                                        </p:tav>
                                      </p:tavLst>
                                    </p:anim>
                                    <p:anim calcmode="lin" valueType="num">
                                      <p:cBhvr additive="base">
                                        <p:cTn id="85" dur="1000" fill="hold"/>
                                        <p:tgtEl>
                                          <p:spTgt spid="40"/>
                                        </p:tgtEl>
                                        <p:attrNameLst>
                                          <p:attrName>ppt_y</p:attrName>
                                        </p:attrNameLst>
                                      </p:cBhvr>
                                      <p:tavLst>
                                        <p:tav tm="0">
                                          <p:val>
                                            <p:strVal val="1+#ppt_h/2"/>
                                          </p:val>
                                        </p:tav>
                                        <p:tav tm="100000">
                                          <p:val>
                                            <p:strVal val="#ppt_y"/>
                                          </p:val>
                                        </p:tav>
                                      </p:tavLst>
                                    </p:anim>
                                  </p:childTnLst>
                                </p:cTn>
                              </p:par>
                              <p:par>
                                <p:cTn id="86" presetID="7" presetClass="entr" presetSubtype="4"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 calcmode="lin" valueType="num">
                                      <p:cBhvr additive="base">
                                        <p:cTn id="88" dur="1000" fill="hold"/>
                                        <p:tgtEl>
                                          <p:spTgt spid="42"/>
                                        </p:tgtEl>
                                        <p:attrNameLst>
                                          <p:attrName>ppt_x</p:attrName>
                                        </p:attrNameLst>
                                      </p:cBhvr>
                                      <p:tavLst>
                                        <p:tav tm="0">
                                          <p:val>
                                            <p:strVal val="#ppt_x"/>
                                          </p:val>
                                        </p:tav>
                                        <p:tav tm="100000">
                                          <p:val>
                                            <p:strVal val="#ppt_x"/>
                                          </p:val>
                                        </p:tav>
                                      </p:tavLst>
                                    </p:anim>
                                    <p:anim calcmode="lin" valueType="num">
                                      <p:cBhvr additive="base">
                                        <p:cTn id="89" dur="1000" fill="hold"/>
                                        <p:tgtEl>
                                          <p:spTgt spid="42"/>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43"/>
                                        </p:tgtEl>
                                        <p:attrNameLst>
                                          <p:attrName>style.visibility</p:attrName>
                                        </p:attrNameLst>
                                      </p:cBhvr>
                                      <p:to>
                                        <p:strVal val="visible"/>
                                      </p:to>
                                    </p:set>
                                    <p:anim calcmode="lin" valueType="num">
                                      <p:cBhvr additive="base">
                                        <p:cTn id="92" dur="1000" fill="hold"/>
                                        <p:tgtEl>
                                          <p:spTgt spid="43"/>
                                        </p:tgtEl>
                                        <p:attrNameLst>
                                          <p:attrName>ppt_x</p:attrName>
                                        </p:attrNameLst>
                                      </p:cBhvr>
                                      <p:tavLst>
                                        <p:tav tm="0">
                                          <p:val>
                                            <p:strVal val="#ppt_x"/>
                                          </p:val>
                                        </p:tav>
                                        <p:tav tm="100000">
                                          <p:val>
                                            <p:strVal val="#ppt_x"/>
                                          </p:val>
                                        </p:tav>
                                      </p:tavLst>
                                    </p:anim>
                                    <p:anim calcmode="lin" valueType="num">
                                      <p:cBhvr additive="base">
                                        <p:cTn id="93"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24" grpId="0"/>
      <p:bldP spid="25" grpId="0"/>
      <p:bldP spid="26" grpId="0"/>
      <p:bldP spid="27" grpId="0"/>
      <p:bldP spid="28" grpId="0"/>
      <p:bldP spid="30" grpId="0"/>
      <p:bldP spid="31" grpId="0"/>
      <p:bldP spid="32" grpId="0"/>
      <p:bldP spid="33" grpId="0"/>
      <p:bldP spid="34" grpId="0"/>
      <p:bldP spid="35" grpId="0"/>
      <p:bldP spid="36" grpId="0"/>
      <p:bldP spid="37" grpId="0"/>
      <p:bldP spid="38" grpId="0"/>
      <p:bldP spid="39" grpId="0"/>
      <p:bldP spid="4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4AADF69-CE00-4690-A383-80CB2C358580}"/>
              </a:ext>
            </a:extLst>
          </p:cNvPr>
          <p:cNvSpPr>
            <a:spLocks noGrp="1" noChangeArrowheads="1"/>
          </p:cNvSpPr>
          <p:nvPr>
            <p:ph type="title"/>
          </p:nvPr>
        </p:nvSpPr>
        <p:spPr>
          <a:xfrm>
            <a:off x="1992314" y="262393"/>
            <a:ext cx="8610600" cy="983634"/>
          </a:xfrm>
        </p:spPr>
        <p:txBody>
          <a:bodyPr>
            <a:normAutofit fontScale="90000"/>
          </a:bodyPr>
          <a:lstStyle/>
          <a:p>
            <a:pPr eaLnBrk="1" hangingPunct="1">
              <a:defRPr/>
            </a:pPr>
            <a:r>
              <a:rPr lang="en-US" dirty="0"/>
              <a:t>4-coloring, the gap at 3                             </a:t>
            </a:r>
            <a:br>
              <a:rPr lang="en-US" dirty="0"/>
            </a:br>
            <a:r>
              <a:rPr lang="en-US" dirty="0"/>
              <a:t>  </a:t>
            </a:r>
            <a:endParaRPr lang="ru-RU" dirty="0"/>
          </a:p>
        </p:txBody>
      </p:sp>
      <p:sp>
        <p:nvSpPr>
          <p:cNvPr id="272388" name="Oval 3">
            <a:extLst>
              <a:ext uri="{FF2B5EF4-FFF2-40B4-BE49-F238E27FC236}">
                <a16:creationId xmlns:a16="http://schemas.microsoft.com/office/drawing/2014/main" id="{C5F963E6-4981-4A60-A161-1EB7009EA4C5}"/>
              </a:ext>
            </a:extLst>
          </p:cNvPr>
          <p:cNvSpPr>
            <a:spLocks noChangeArrowheads="1"/>
          </p:cNvSpPr>
          <p:nvPr/>
        </p:nvSpPr>
        <p:spPr bwMode="auto">
          <a:xfrm>
            <a:off x="3995738" y="1978025"/>
            <a:ext cx="228600" cy="228600"/>
          </a:xfrm>
          <a:prstGeom prst="ellipse">
            <a:avLst/>
          </a:prstGeom>
          <a:solidFill>
            <a:schemeClr val="folHlink"/>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272389" name="Oval 4">
            <a:extLst>
              <a:ext uri="{FF2B5EF4-FFF2-40B4-BE49-F238E27FC236}">
                <a16:creationId xmlns:a16="http://schemas.microsoft.com/office/drawing/2014/main" id="{08F37FF1-0320-4E8B-998C-C93025606149}"/>
              </a:ext>
            </a:extLst>
          </p:cNvPr>
          <p:cNvSpPr>
            <a:spLocks noChangeArrowheads="1"/>
          </p:cNvSpPr>
          <p:nvPr/>
        </p:nvSpPr>
        <p:spPr bwMode="auto">
          <a:xfrm>
            <a:off x="5859463" y="1965325"/>
            <a:ext cx="228600" cy="228600"/>
          </a:xfrm>
          <a:prstGeom prst="ellipse">
            <a:avLst/>
          </a:prstGeom>
          <a:solidFill>
            <a:schemeClr val="bg2"/>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272390" name="Oval 5">
            <a:extLst>
              <a:ext uri="{FF2B5EF4-FFF2-40B4-BE49-F238E27FC236}">
                <a16:creationId xmlns:a16="http://schemas.microsoft.com/office/drawing/2014/main" id="{E6B57E00-4A66-48E0-8334-3E5C4B55E473}"/>
              </a:ext>
            </a:extLst>
          </p:cNvPr>
          <p:cNvSpPr>
            <a:spLocks noChangeArrowheads="1"/>
          </p:cNvSpPr>
          <p:nvPr/>
        </p:nvSpPr>
        <p:spPr bwMode="auto">
          <a:xfrm>
            <a:off x="7764463" y="1952625"/>
            <a:ext cx="228600" cy="228600"/>
          </a:xfrm>
          <a:prstGeom prst="ellipse">
            <a:avLst/>
          </a:prstGeom>
          <a:solidFill>
            <a:schemeClr val="folHlink"/>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272391" name="Oval 6">
            <a:extLst>
              <a:ext uri="{FF2B5EF4-FFF2-40B4-BE49-F238E27FC236}">
                <a16:creationId xmlns:a16="http://schemas.microsoft.com/office/drawing/2014/main" id="{DE090B5D-499B-4AC9-8907-725A1818F957}"/>
              </a:ext>
            </a:extLst>
          </p:cNvPr>
          <p:cNvSpPr>
            <a:spLocks noChangeArrowheads="1"/>
          </p:cNvSpPr>
          <p:nvPr/>
        </p:nvSpPr>
        <p:spPr bwMode="auto">
          <a:xfrm>
            <a:off x="2578100" y="4892675"/>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272392" name="Oval 7">
            <a:extLst>
              <a:ext uri="{FF2B5EF4-FFF2-40B4-BE49-F238E27FC236}">
                <a16:creationId xmlns:a16="http://schemas.microsoft.com/office/drawing/2014/main" id="{D48B74B7-FB2E-4855-980E-B932DBD388DD}"/>
              </a:ext>
            </a:extLst>
          </p:cNvPr>
          <p:cNvSpPr>
            <a:spLocks noChangeArrowheads="1"/>
          </p:cNvSpPr>
          <p:nvPr/>
        </p:nvSpPr>
        <p:spPr bwMode="auto">
          <a:xfrm>
            <a:off x="4786313" y="4822825"/>
            <a:ext cx="228600" cy="228600"/>
          </a:xfrm>
          <a:prstGeom prst="ellipse">
            <a:avLst/>
          </a:prstGeom>
          <a:solidFill>
            <a:srgbClr val="FFFF00"/>
          </a:solidFill>
          <a:ln w="9525" algn="ctr">
            <a:solidFill>
              <a:srgbClr val="FFFF00"/>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solidFill>
                <a:srgbClr val="FFFF00"/>
              </a:solidFill>
            </a:endParaRPr>
          </a:p>
          <a:p>
            <a:pPr algn="ctr" eaLnBrk="1" hangingPunct="1">
              <a:spcBef>
                <a:spcPct val="0"/>
              </a:spcBef>
              <a:buClrTx/>
              <a:buSzTx/>
              <a:buFontTx/>
              <a:buNone/>
            </a:pPr>
            <a:endParaRPr lang="en-US" altLang="en-US" sz="1800">
              <a:solidFill>
                <a:srgbClr val="FFFF00"/>
              </a:solidFill>
            </a:endParaRPr>
          </a:p>
          <a:p>
            <a:pPr algn="ctr" eaLnBrk="1" hangingPunct="1">
              <a:spcBef>
                <a:spcPct val="0"/>
              </a:spcBef>
              <a:buClrTx/>
              <a:buSzTx/>
              <a:buFontTx/>
              <a:buNone/>
            </a:pPr>
            <a:endParaRPr lang="ru-RU" altLang="en-US" sz="1800">
              <a:solidFill>
                <a:srgbClr val="FFFF00"/>
              </a:solidFill>
            </a:endParaRPr>
          </a:p>
        </p:txBody>
      </p:sp>
      <p:sp>
        <p:nvSpPr>
          <p:cNvPr id="272393" name="Oval 8">
            <a:extLst>
              <a:ext uri="{FF2B5EF4-FFF2-40B4-BE49-F238E27FC236}">
                <a16:creationId xmlns:a16="http://schemas.microsoft.com/office/drawing/2014/main" id="{0058BED0-2F18-47DD-91F8-AA9BE08A789C}"/>
              </a:ext>
            </a:extLst>
          </p:cNvPr>
          <p:cNvSpPr>
            <a:spLocks noChangeArrowheads="1"/>
          </p:cNvSpPr>
          <p:nvPr/>
        </p:nvSpPr>
        <p:spPr bwMode="auto">
          <a:xfrm>
            <a:off x="9180513" y="4822825"/>
            <a:ext cx="228600" cy="228600"/>
          </a:xfrm>
          <a:prstGeom prst="ellipse">
            <a:avLst/>
          </a:prstGeom>
          <a:solidFill>
            <a:srgbClr val="C000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272394" name="Oval 9">
            <a:extLst>
              <a:ext uri="{FF2B5EF4-FFF2-40B4-BE49-F238E27FC236}">
                <a16:creationId xmlns:a16="http://schemas.microsoft.com/office/drawing/2014/main" id="{8D189980-722C-40AE-8735-EAC0C9122302}"/>
              </a:ext>
            </a:extLst>
          </p:cNvPr>
          <p:cNvSpPr>
            <a:spLocks noChangeArrowheads="1"/>
          </p:cNvSpPr>
          <p:nvPr/>
        </p:nvSpPr>
        <p:spPr bwMode="auto">
          <a:xfrm>
            <a:off x="6964363" y="4826000"/>
            <a:ext cx="228600" cy="228600"/>
          </a:xfrm>
          <a:prstGeom prst="ellipse">
            <a:avLst/>
          </a:prstGeom>
          <a:solidFill>
            <a:srgbClr val="C000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272395" name="Freeform 10">
            <a:extLst>
              <a:ext uri="{FF2B5EF4-FFF2-40B4-BE49-F238E27FC236}">
                <a16:creationId xmlns:a16="http://schemas.microsoft.com/office/drawing/2014/main" id="{1589B210-68D7-4854-901F-F931C7766C03}"/>
              </a:ext>
            </a:extLst>
          </p:cNvPr>
          <p:cNvSpPr>
            <a:spLocks/>
          </p:cNvSpPr>
          <p:nvPr/>
        </p:nvSpPr>
        <p:spPr bwMode="auto">
          <a:xfrm>
            <a:off x="2376489" y="1625601"/>
            <a:ext cx="3076575" cy="4100513"/>
          </a:xfrm>
          <a:custGeom>
            <a:avLst/>
            <a:gdLst>
              <a:gd name="T0" fmla="*/ 2147483646 w 1938"/>
              <a:gd name="T1" fmla="*/ 2147483646 h 2583"/>
              <a:gd name="T2" fmla="*/ 2147483646 w 1938"/>
              <a:gd name="T3" fmla="*/ 2147483646 h 2583"/>
              <a:gd name="T4" fmla="*/ 2147483646 w 1938"/>
              <a:gd name="T5" fmla="*/ 2147483646 h 2583"/>
              <a:gd name="T6" fmla="*/ 2147483646 w 1938"/>
              <a:gd name="T7" fmla="*/ 2147483646 h 2583"/>
              <a:gd name="T8" fmla="*/ 2147483646 w 1938"/>
              <a:gd name="T9" fmla="*/ 2147483646 h 2583"/>
              <a:gd name="T10" fmla="*/ 2147483646 w 1938"/>
              <a:gd name="T11" fmla="*/ 2147483646 h 2583"/>
              <a:gd name="T12" fmla="*/ 2147483646 w 1938"/>
              <a:gd name="T13" fmla="*/ 2147483646 h 2583"/>
              <a:gd name="T14" fmla="*/ 2147483646 w 1938"/>
              <a:gd name="T15" fmla="*/ 2147483646 h 2583"/>
              <a:gd name="T16" fmla="*/ 0 60000 65536"/>
              <a:gd name="T17" fmla="*/ 0 60000 65536"/>
              <a:gd name="T18" fmla="*/ 0 60000 65536"/>
              <a:gd name="T19" fmla="*/ 0 60000 65536"/>
              <a:gd name="T20" fmla="*/ 0 60000 65536"/>
              <a:gd name="T21" fmla="*/ 0 60000 65536"/>
              <a:gd name="T22" fmla="*/ 0 60000 65536"/>
              <a:gd name="T23" fmla="*/ 0 60000 65536"/>
              <a:gd name="T24" fmla="*/ 0 w 1938"/>
              <a:gd name="T25" fmla="*/ 0 h 2583"/>
              <a:gd name="T26" fmla="*/ 1938 w 1938"/>
              <a:gd name="T27" fmla="*/ 2583 h 25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8" h="2583">
                <a:moveTo>
                  <a:pt x="662" y="770"/>
                </a:moveTo>
                <a:cubicBezTo>
                  <a:pt x="331" y="1307"/>
                  <a:pt x="0" y="1845"/>
                  <a:pt x="30" y="2111"/>
                </a:cubicBezTo>
                <a:cubicBezTo>
                  <a:pt x="60" y="2377"/>
                  <a:pt x="537" y="2344"/>
                  <a:pt x="842" y="2366"/>
                </a:cubicBezTo>
                <a:cubicBezTo>
                  <a:pt x="1147" y="2388"/>
                  <a:pt x="1784" y="2583"/>
                  <a:pt x="1861" y="2243"/>
                </a:cubicBezTo>
                <a:cubicBezTo>
                  <a:pt x="1938" y="1903"/>
                  <a:pt x="1458" y="652"/>
                  <a:pt x="1304" y="326"/>
                </a:cubicBezTo>
                <a:cubicBezTo>
                  <a:pt x="1150" y="0"/>
                  <a:pt x="1033" y="226"/>
                  <a:pt x="936" y="289"/>
                </a:cubicBezTo>
                <a:cubicBezTo>
                  <a:pt x="839" y="352"/>
                  <a:pt x="779" y="528"/>
                  <a:pt x="719" y="704"/>
                </a:cubicBezTo>
                <a:cubicBezTo>
                  <a:pt x="719" y="704"/>
                  <a:pt x="662" y="770"/>
                  <a:pt x="662" y="77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2396" name="Freeform 11">
            <a:extLst>
              <a:ext uri="{FF2B5EF4-FFF2-40B4-BE49-F238E27FC236}">
                <a16:creationId xmlns:a16="http://schemas.microsoft.com/office/drawing/2014/main" id="{8ED297A2-0E85-40FD-96B3-D04EFE263A86}"/>
              </a:ext>
            </a:extLst>
          </p:cNvPr>
          <p:cNvSpPr>
            <a:spLocks/>
          </p:cNvSpPr>
          <p:nvPr/>
        </p:nvSpPr>
        <p:spPr bwMode="auto">
          <a:xfrm>
            <a:off x="2408239" y="1563688"/>
            <a:ext cx="3889375" cy="3757612"/>
          </a:xfrm>
          <a:custGeom>
            <a:avLst/>
            <a:gdLst>
              <a:gd name="T0" fmla="*/ 0 w 2449"/>
              <a:gd name="T1" fmla="*/ 2147483646 h 2367"/>
              <a:gd name="T2" fmla="*/ 2147483646 w 2449"/>
              <a:gd name="T3" fmla="*/ 2147483646 h 2367"/>
              <a:gd name="T4" fmla="*/ 2147483646 w 2449"/>
              <a:gd name="T5" fmla="*/ 2147483646 h 2367"/>
              <a:gd name="T6" fmla="*/ 2147483646 w 2449"/>
              <a:gd name="T7" fmla="*/ 2147483646 h 2367"/>
              <a:gd name="T8" fmla="*/ 0 60000 65536"/>
              <a:gd name="T9" fmla="*/ 0 60000 65536"/>
              <a:gd name="T10" fmla="*/ 0 60000 65536"/>
              <a:gd name="T11" fmla="*/ 0 60000 65536"/>
              <a:gd name="T12" fmla="*/ 0 w 2449"/>
              <a:gd name="T13" fmla="*/ 0 h 2367"/>
              <a:gd name="T14" fmla="*/ 2449 w 2449"/>
              <a:gd name="T15" fmla="*/ 2367 h 2367"/>
            </a:gdLst>
            <a:ahLst/>
            <a:cxnLst>
              <a:cxn ang="T8">
                <a:pos x="T0" y="T1"/>
              </a:cxn>
              <a:cxn ang="T9">
                <a:pos x="T2" y="T3"/>
              </a:cxn>
              <a:cxn ang="T10">
                <a:pos x="T4" y="T5"/>
              </a:cxn>
              <a:cxn ang="T11">
                <a:pos x="T6" y="T7"/>
              </a:cxn>
            </a:cxnLst>
            <a:rect l="T12" t="T13" r="T14" b="T15"/>
            <a:pathLst>
              <a:path w="2449" h="2367">
                <a:moveTo>
                  <a:pt x="0" y="2131"/>
                </a:moveTo>
                <a:cubicBezTo>
                  <a:pt x="770" y="1388"/>
                  <a:pt x="1541" y="645"/>
                  <a:pt x="1945" y="346"/>
                </a:cubicBezTo>
                <a:cubicBezTo>
                  <a:pt x="2349" y="47"/>
                  <a:pt x="2449" y="0"/>
                  <a:pt x="2427" y="337"/>
                </a:cubicBezTo>
                <a:cubicBezTo>
                  <a:pt x="2405" y="674"/>
                  <a:pt x="2109" y="1520"/>
                  <a:pt x="1813" y="236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2397" name="Freeform 12">
            <a:extLst>
              <a:ext uri="{FF2B5EF4-FFF2-40B4-BE49-F238E27FC236}">
                <a16:creationId xmlns:a16="http://schemas.microsoft.com/office/drawing/2014/main" id="{6CBCF7C5-8390-4C9E-81A2-A5E2A0D74EB7}"/>
              </a:ext>
            </a:extLst>
          </p:cNvPr>
          <p:cNvSpPr>
            <a:spLocks/>
          </p:cNvSpPr>
          <p:nvPr/>
        </p:nvSpPr>
        <p:spPr bwMode="auto">
          <a:xfrm>
            <a:off x="2408238" y="1868488"/>
            <a:ext cx="5759450" cy="3422650"/>
          </a:xfrm>
          <a:custGeom>
            <a:avLst/>
            <a:gdLst>
              <a:gd name="T0" fmla="*/ 0 w 3628"/>
              <a:gd name="T1" fmla="*/ 2147483646 h 2156"/>
              <a:gd name="T2" fmla="*/ 2147483646 w 3628"/>
              <a:gd name="T3" fmla="*/ 2147483646 h 2156"/>
              <a:gd name="T4" fmla="*/ 2147483646 w 3628"/>
              <a:gd name="T5" fmla="*/ 2147483646 h 2156"/>
              <a:gd name="T6" fmla="*/ 2147483646 w 3628"/>
              <a:gd name="T7" fmla="*/ 2147483646 h 2156"/>
              <a:gd name="T8" fmla="*/ 2147483646 w 3628"/>
              <a:gd name="T9" fmla="*/ 2147483646 h 2156"/>
              <a:gd name="T10" fmla="*/ 2147483646 w 3628"/>
              <a:gd name="T11" fmla="*/ 2147483646 h 2156"/>
              <a:gd name="T12" fmla="*/ 2147483646 w 3628"/>
              <a:gd name="T13" fmla="*/ 2147483646 h 2156"/>
              <a:gd name="T14" fmla="*/ 2147483646 w 3628"/>
              <a:gd name="T15" fmla="*/ 2147483646 h 2156"/>
              <a:gd name="T16" fmla="*/ 0 60000 65536"/>
              <a:gd name="T17" fmla="*/ 0 60000 65536"/>
              <a:gd name="T18" fmla="*/ 0 60000 65536"/>
              <a:gd name="T19" fmla="*/ 0 60000 65536"/>
              <a:gd name="T20" fmla="*/ 0 60000 65536"/>
              <a:gd name="T21" fmla="*/ 0 60000 65536"/>
              <a:gd name="T22" fmla="*/ 0 60000 65536"/>
              <a:gd name="T23" fmla="*/ 0 60000 65536"/>
              <a:gd name="T24" fmla="*/ 0 w 3628"/>
              <a:gd name="T25" fmla="*/ 0 h 2156"/>
              <a:gd name="T26" fmla="*/ 3628 w 3628"/>
              <a:gd name="T27" fmla="*/ 2156 h 2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28" h="2156">
                <a:moveTo>
                  <a:pt x="0" y="1939"/>
                </a:moveTo>
                <a:cubicBezTo>
                  <a:pt x="749" y="1477"/>
                  <a:pt x="1498" y="1016"/>
                  <a:pt x="2030" y="712"/>
                </a:cubicBezTo>
                <a:cubicBezTo>
                  <a:pt x="2562" y="408"/>
                  <a:pt x="2942" y="234"/>
                  <a:pt x="3192" y="117"/>
                </a:cubicBezTo>
                <a:cubicBezTo>
                  <a:pt x="3442" y="0"/>
                  <a:pt x="3464" y="10"/>
                  <a:pt x="3532" y="13"/>
                </a:cubicBezTo>
                <a:cubicBezTo>
                  <a:pt x="3600" y="16"/>
                  <a:pt x="3628" y="73"/>
                  <a:pt x="3598" y="136"/>
                </a:cubicBezTo>
                <a:cubicBezTo>
                  <a:pt x="3568" y="199"/>
                  <a:pt x="3561" y="154"/>
                  <a:pt x="3352" y="390"/>
                </a:cubicBezTo>
                <a:cubicBezTo>
                  <a:pt x="3143" y="626"/>
                  <a:pt x="2597" y="1258"/>
                  <a:pt x="2342" y="1552"/>
                </a:cubicBezTo>
                <a:cubicBezTo>
                  <a:pt x="2087" y="1846"/>
                  <a:pt x="1909" y="2057"/>
                  <a:pt x="1823" y="215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2398" name="Freeform 13">
            <a:extLst>
              <a:ext uri="{FF2B5EF4-FFF2-40B4-BE49-F238E27FC236}">
                <a16:creationId xmlns:a16="http://schemas.microsoft.com/office/drawing/2014/main" id="{3C433F70-5CA8-4725-AE08-72EF59D4B0B7}"/>
              </a:ext>
            </a:extLst>
          </p:cNvPr>
          <p:cNvSpPr>
            <a:spLocks/>
          </p:cNvSpPr>
          <p:nvPr/>
        </p:nvSpPr>
        <p:spPr bwMode="auto">
          <a:xfrm>
            <a:off x="2398714" y="4932363"/>
            <a:ext cx="2873375" cy="563562"/>
          </a:xfrm>
          <a:custGeom>
            <a:avLst/>
            <a:gdLst>
              <a:gd name="T0" fmla="*/ 2147483646 w 1810"/>
              <a:gd name="T1" fmla="*/ 0 h 355"/>
              <a:gd name="T2" fmla="*/ 2147483646 w 1810"/>
              <a:gd name="T3" fmla="*/ 2147483646 h 355"/>
              <a:gd name="T4" fmla="*/ 2147483646 w 1810"/>
              <a:gd name="T5" fmla="*/ 2147483646 h 355"/>
              <a:gd name="T6" fmla="*/ 2147483646 w 1810"/>
              <a:gd name="T7" fmla="*/ 2147483646 h 355"/>
              <a:gd name="T8" fmla="*/ 2147483646 w 1810"/>
              <a:gd name="T9" fmla="*/ 2147483646 h 355"/>
              <a:gd name="T10" fmla="*/ 2147483646 w 1810"/>
              <a:gd name="T11" fmla="*/ 2147483646 h 355"/>
              <a:gd name="T12" fmla="*/ 2147483646 w 1810"/>
              <a:gd name="T13" fmla="*/ 2147483646 h 355"/>
              <a:gd name="T14" fmla="*/ 2147483646 w 1810"/>
              <a:gd name="T15" fmla="*/ 2147483646 h 355"/>
              <a:gd name="T16" fmla="*/ 2147483646 w 1810"/>
              <a:gd name="T17" fmla="*/ 2147483646 h 3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10"/>
              <a:gd name="T28" fmla="*/ 0 h 355"/>
              <a:gd name="T29" fmla="*/ 1810 w 1810"/>
              <a:gd name="T30" fmla="*/ 355 h 3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10" h="355">
                <a:moveTo>
                  <a:pt x="6" y="0"/>
                </a:moveTo>
                <a:cubicBezTo>
                  <a:pt x="3" y="13"/>
                  <a:pt x="0" y="26"/>
                  <a:pt x="16" y="56"/>
                </a:cubicBezTo>
                <a:cubicBezTo>
                  <a:pt x="32" y="86"/>
                  <a:pt x="46" y="146"/>
                  <a:pt x="101" y="179"/>
                </a:cubicBezTo>
                <a:cubicBezTo>
                  <a:pt x="156" y="212"/>
                  <a:pt x="247" y="238"/>
                  <a:pt x="346" y="255"/>
                </a:cubicBezTo>
                <a:cubicBezTo>
                  <a:pt x="445" y="272"/>
                  <a:pt x="610" y="278"/>
                  <a:pt x="695" y="283"/>
                </a:cubicBezTo>
                <a:cubicBezTo>
                  <a:pt x="780" y="288"/>
                  <a:pt x="763" y="272"/>
                  <a:pt x="856" y="283"/>
                </a:cubicBezTo>
                <a:cubicBezTo>
                  <a:pt x="949" y="294"/>
                  <a:pt x="1113" y="343"/>
                  <a:pt x="1253" y="349"/>
                </a:cubicBezTo>
                <a:cubicBezTo>
                  <a:pt x="1393" y="355"/>
                  <a:pt x="1603" y="341"/>
                  <a:pt x="1696" y="321"/>
                </a:cubicBezTo>
                <a:cubicBezTo>
                  <a:pt x="1789" y="301"/>
                  <a:pt x="1789" y="242"/>
                  <a:pt x="1810" y="22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2399" name="Freeform 14">
            <a:extLst>
              <a:ext uri="{FF2B5EF4-FFF2-40B4-BE49-F238E27FC236}">
                <a16:creationId xmlns:a16="http://schemas.microsoft.com/office/drawing/2014/main" id="{79F62DD6-E3D9-42E6-AD8C-F03D573D6484}"/>
              </a:ext>
            </a:extLst>
          </p:cNvPr>
          <p:cNvSpPr>
            <a:spLocks/>
          </p:cNvSpPr>
          <p:nvPr/>
        </p:nvSpPr>
        <p:spPr bwMode="auto">
          <a:xfrm>
            <a:off x="3446463" y="1338263"/>
            <a:ext cx="6699250" cy="4075112"/>
          </a:xfrm>
          <a:custGeom>
            <a:avLst/>
            <a:gdLst>
              <a:gd name="T0" fmla="*/ 2147483646 w 4221"/>
              <a:gd name="T1" fmla="*/ 2147483646 h 2567"/>
              <a:gd name="T2" fmla="*/ 2147483646 w 4221"/>
              <a:gd name="T3" fmla="*/ 2147483646 h 2567"/>
              <a:gd name="T4" fmla="*/ 2147483646 w 4221"/>
              <a:gd name="T5" fmla="*/ 2147483646 h 2567"/>
              <a:gd name="T6" fmla="*/ 2147483646 w 4221"/>
              <a:gd name="T7" fmla="*/ 2147483646 h 2567"/>
              <a:gd name="T8" fmla="*/ 2147483646 w 4221"/>
              <a:gd name="T9" fmla="*/ 2147483646 h 2567"/>
              <a:gd name="T10" fmla="*/ 2147483646 w 4221"/>
              <a:gd name="T11" fmla="*/ 2147483646 h 2567"/>
              <a:gd name="T12" fmla="*/ 2147483646 w 4221"/>
              <a:gd name="T13" fmla="*/ 2147483646 h 2567"/>
              <a:gd name="T14" fmla="*/ 2147483646 w 4221"/>
              <a:gd name="T15" fmla="*/ 2147483646 h 2567"/>
              <a:gd name="T16" fmla="*/ 0 60000 65536"/>
              <a:gd name="T17" fmla="*/ 0 60000 65536"/>
              <a:gd name="T18" fmla="*/ 0 60000 65536"/>
              <a:gd name="T19" fmla="*/ 0 60000 65536"/>
              <a:gd name="T20" fmla="*/ 0 60000 65536"/>
              <a:gd name="T21" fmla="*/ 0 60000 65536"/>
              <a:gd name="T22" fmla="*/ 0 60000 65536"/>
              <a:gd name="T23" fmla="*/ 0 60000 65536"/>
              <a:gd name="T24" fmla="*/ 0 w 4221"/>
              <a:gd name="T25" fmla="*/ 0 h 2567"/>
              <a:gd name="T26" fmla="*/ 4221 w 4221"/>
              <a:gd name="T27" fmla="*/ 2567 h 25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21" h="2567">
                <a:moveTo>
                  <a:pt x="2265" y="2490"/>
                </a:moveTo>
                <a:cubicBezTo>
                  <a:pt x="1482" y="1800"/>
                  <a:pt x="734" y="1127"/>
                  <a:pt x="367" y="743"/>
                </a:cubicBezTo>
                <a:cubicBezTo>
                  <a:pt x="0" y="359"/>
                  <a:pt x="12" y="257"/>
                  <a:pt x="65" y="186"/>
                </a:cubicBezTo>
                <a:cubicBezTo>
                  <a:pt x="118" y="115"/>
                  <a:pt x="76" y="0"/>
                  <a:pt x="688" y="318"/>
                </a:cubicBezTo>
                <a:cubicBezTo>
                  <a:pt x="1300" y="636"/>
                  <a:pt x="3255" y="1732"/>
                  <a:pt x="3738" y="2094"/>
                </a:cubicBezTo>
                <a:cubicBezTo>
                  <a:pt x="4221" y="2456"/>
                  <a:pt x="3790" y="2413"/>
                  <a:pt x="3587" y="2490"/>
                </a:cubicBezTo>
                <a:cubicBezTo>
                  <a:pt x="3384" y="2567"/>
                  <a:pt x="2952" y="2561"/>
                  <a:pt x="2520" y="2556"/>
                </a:cubicBezTo>
                <a:cubicBezTo>
                  <a:pt x="2520" y="2556"/>
                  <a:pt x="2265" y="2490"/>
                  <a:pt x="2265" y="249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2400" name="Freeform 15">
            <a:extLst>
              <a:ext uri="{FF2B5EF4-FFF2-40B4-BE49-F238E27FC236}">
                <a16:creationId xmlns:a16="http://schemas.microsoft.com/office/drawing/2014/main" id="{11EE6BB6-6BC1-47C8-82B0-4BC4E145D3CB}"/>
              </a:ext>
            </a:extLst>
          </p:cNvPr>
          <p:cNvSpPr>
            <a:spLocks/>
          </p:cNvSpPr>
          <p:nvPr/>
        </p:nvSpPr>
        <p:spPr bwMode="auto">
          <a:xfrm>
            <a:off x="5503863" y="1619250"/>
            <a:ext cx="4381500" cy="3657600"/>
          </a:xfrm>
          <a:custGeom>
            <a:avLst/>
            <a:gdLst>
              <a:gd name="T0" fmla="*/ 2147483646 w 2761"/>
              <a:gd name="T1" fmla="*/ 2147483646 h 2304"/>
              <a:gd name="T2" fmla="*/ 2147483646 w 2761"/>
              <a:gd name="T3" fmla="*/ 2147483646 h 2304"/>
              <a:gd name="T4" fmla="*/ 2147483646 w 2761"/>
              <a:gd name="T5" fmla="*/ 2147483646 h 2304"/>
              <a:gd name="T6" fmla="*/ 2147483646 w 2761"/>
              <a:gd name="T7" fmla="*/ 2147483646 h 2304"/>
              <a:gd name="T8" fmla="*/ 2147483646 w 2761"/>
              <a:gd name="T9" fmla="*/ 2147483646 h 2304"/>
              <a:gd name="T10" fmla="*/ 2147483646 w 2761"/>
              <a:gd name="T11" fmla="*/ 2147483646 h 2304"/>
              <a:gd name="T12" fmla="*/ 0 60000 65536"/>
              <a:gd name="T13" fmla="*/ 0 60000 65536"/>
              <a:gd name="T14" fmla="*/ 0 60000 65536"/>
              <a:gd name="T15" fmla="*/ 0 60000 65536"/>
              <a:gd name="T16" fmla="*/ 0 60000 65536"/>
              <a:gd name="T17" fmla="*/ 0 60000 65536"/>
              <a:gd name="T18" fmla="*/ 0 w 2761"/>
              <a:gd name="T19" fmla="*/ 0 h 2304"/>
              <a:gd name="T20" fmla="*/ 2761 w 2761"/>
              <a:gd name="T21" fmla="*/ 2304 h 2304"/>
            </a:gdLst>
            <a:ahLst/>
            <a:cxnLst>
              <a:cxn ang="T12">
                <a:pos x="T0" y="T1"/>
              </a:cxn>
              <a:cxn ang="T13">
                <a:pos x="T2" y="T3"/>
              </a:cxn>
              <a:cxn ang="T14">
                <a:pos x="T4" y="T5"/>
              </a:cxn>
              <a:cxn ang="T15">
                <a:pos x="T6" y="T7"/>
              </a:cxn>
              <a:cxn ang="T16">
                <a:pos x="T8" y="T9"/>
              </a:cxn>
              <a:cxn ang="T17">
                <a:pos x="T10" y="T11"/>
              </a:cxn>
            </a:cxnLst>
            <a:rect l="T18" t="T19" r="T20" b="T21"/>
            <a:pathLst>
              <a:path w="2761" h="2304">
                <a:moveTo>
                  <a:pt x="950" y="2304"/>
                </a:moveTo>
                <a:cubicBezTo>
                  <a:pt x="585" y="1511"/>
                  <a:pt x="220" y="718"/>
                  <a:pt x="110" y="359"/>
                </a:cubicBezTo>
                <a:cubicBezTo>
                  <a:pt x="0" y="0"/>
                  <a:pt x="70" y="75"/>
                  <a:pt x="289" y="151"/>
                </a:cubicBezTo>
                <a:cubicBezTo>
                  <a:pt x="508" y="227"/>
                  <a:pt x="1045" y="524"/>
                  <a:pt x="1422" y="812"/>
                </a:cubicBezTo>
                <a:cubicBezTo>
                  <a:pt x="1799" y="1100"/>
                  <a:pt x="2349" y="1648"/>
                  <a:pt x="2555" y="1879"/>
                </a:cubicBezTo>
                <a:cubicBezTo>
                  <a:pt x="2761" y="2110"/>
                  <a:pt x="2640" y="2147"/>
                  <a:pt x="2659" y="220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2401" name="Freeform 16">
            <a:extLst>
              <a:ext uri="{FF2B5EF4-FFF2-40B4-BE49-F238E27FC236}">
                <a16:creationId xmlns:a16="http://schemas.microsoft.com/office/drawing/2014/main" id="{53748C7C-FE05-4E1C-94AB-A9088861EBEC}"/>
              </a:ext>
            </a:extLst>
          </p:cNvPr>
          <p:cNvSpPr>
            <a:spLocks/>
          </p:cNvSpPr>
          <p:nvPr/>
        </p:nvSpPr>
        <p:spPr bwMode="auto">
          <a:xfrm>
            <a:off x="6837363" y="1546225"/>
            <a:ext cx="2965450" cy="3714750"/>
          </a:xfrm>
          <a:custGeom>
            <a:avLst/>
            <a:gdLst>
              <a:gd name="T0" fmla="*/ 2147483646 w 1868"/>
              <a:gd name="T1" fmla="*/ 2147483646 h 2340"/>
              <a:gd name="T2" fmla="*/ 2147483646 w 1868"/>
              <a:gd name="T3" fmla="*/ 2147483646 h 2340"/>
              <a:gd name="T4" fmla="*/ 2147483646 w 1868"/>
              <a:gd name="T5" fmla="*/ 2147483646 h 2340"/>
              <a:gd name="T6" fmla="*/ 2147483646 w 1868"/>
              <a:gd name="T7" fmla="*/ 2147483646 h 2340"/>
              <a:gd name="T8" fmla="*/ 2147483646 w 1868"/>
              <a:gd name="T9" fmla="*/ 2147483646 h 2340"/>
              <a:gd name="T10" fmla="*/ 2147483646 w 1868"/>
              <a:gd name="T11" fmla="*/ 2147483646 h 2340"/>
              <a:gd name="T12" fmla="*/ 2147483646 w 1868"/>
              <a:gd name="T13" fmla="*/ 2147483646 h 2340"/>
              <a:gd name="T14" fmla="*/ 2147483646 w 1868"/>
              <a:gd name="T15" fmla="*/ 2147483646 h 2340"/>
              <a:gd name="T16" fmla="*/ 2147483646 w 1868"/>
              <a:gd name="T17" fmla="*/ 2147483646 h 2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68"/>
              <a:gd name="T28" fmla="*/ 0 h 2340"/>
              <a:gd name="T29" fmla="*/ 1868 w 1868"/>
              <a:gd name="T30" fmla="*/ 2340 h 23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68" h="2340">
                <a:moveTo>
                  <a:pt x="110" y="2340"/>
                </a:moveTo>
                <a:cubicBezTo>
                  <a:pt x="55" y="2283"/>
                  <a:pt x="0" y="2227"/>
                  <a:pt x="16" y="2038"/>
                </a:cubicBezTo>
                <a:cubicBezTo>
                  <a:pt x="32" y="1849"/>
                  <a:pt x="125" y="1489"/>
                  <a:pt x="204" y="1207"/>
                </a:cubicBezTo>
                <a:cubicBezTo>
                  <a:pt x="283" y="925"/>
                  <a:pt x="409" y="545"/>
                  <a:pt x="488" y="348"/>
                </a:cubicBezTo>
                <a:cubicBezTo>
                  <a:pt x="567" y="151"/>
                  <a:pt x="619" y="54"/>
                  <a:pt x="677" y="27"/>
                </a:cubicBezTo>
                <a:cubicBezTo>
                  <a:pt x="735" y="0"/>
                  <a:pt x="719" y="3"/>
                  <a:pt x="837" y="187"/>
                </a:cubicBezTo>
                <a:cubicBezTo>
                  <a:pt x="955" y="371"/>
                  <a:pt x="1226" y="866"/>
                  <a:pt x="1385" y="1132"/>
                </a:cubicBezTo>
                <a:cubicBezTo>
                  <a:pt x="1544" y="1398"/>
                  <a:pt x="1714" y="1599"/>
                  <a:pt x="1791" y="1783"/>
                </a:cubicBezTo>
                <a:cubicBezTo>
                  <a:pt x="1868" y="1967"/>
                  <a:pt x="1857" y="2101"/>
                  <a:pt x="1847" y="223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2402" name="Freeform 17">
            <a:extLst>
              <a:ext uri="{FF2B5EF4-FFF2-40B4-BE49-F238E27FC236}">
                <a16:creationId xmlns:a16="http://schemas.microsoft.com/office/drawing/2014/main" id="{6DF410C6-5082-481E-9071-D1D4AF0B2E17}"/>
              </a:ext>
            </a:extLst>
          </p:cNvPr>
          <p:cNvSpPr>
            <a:spLocks/>
          </p:cNvSpPr>
          <p:nvPr/>
        </p:nvSpPr>
        <p:spPr bwMode="auto">
          <a:xfrm>
            <a:off x="6951664" y="5081589"/>
            <a:ext cx="2816225" cy="338137"/>
          </a:xfrm>
          <a:custGeom>
            <a:avLst/>
            <a:gdLst>
              <a:gd name="T0" fmla="*/ 0 w 1775"/>
              <a:gd name="T1" fmla="*/ 2147483646 h 213"/>
              <a:gd name="T2" fmla="*/ 2147483646 w 1775"/>
              <a:gd name="T3" fmla="*/ 2147483646 h 213"/>
              <a:gd name="T4" fmla="*/ 2147483646 w 1775"/>
              <a:gd name="T5" fmla="*/ 2147483646 h 213"/>
              <a:gd name="T6" fmla="*/ 2147483646 w 1775"/>
              <a:gd name="T7" fmla="*/ 2147483646 h 213"/>
              <a:gd name="T8" fmla="*/ 2147483646 w 1775"/>
              <a:gd name="T9" fmla="*/ 2147483646 h 213"/>
              <a:gd name="T10" fmla="*/ 2147483646 w 1775"/>
              <a:gd name="T11" fmla="*/ 2147483646 h 213"/>
              <a:gd name="T12" fmla="*/ 2147483646 w 1775"/>
              <a:gd name="T13" fmla="*/ 2147483646 h 213"/>
              <a:gd name="T14" fmla="*/ 2147483646 w 1775"/>
              <a:gd name="T15" fmla="*/ 2147483646 h 213"/>
              <a:gd name="T16" fmla="*/ 2147483646 w 1775"/>
              <a:gd name="T17" fmla="*/ 2147483646 h 213"/>
              <a:gd name="T18" fmla="*/ 2147483646 w 1775"/>
              <a:gd name="T19" fmla="*/ 0 h 2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75"/>
              <a:gd name="T31" fmla="*/ 0 h 213"/>
              <a:gd name="T32" fmla="*/ 1775 w 1775"/>
              <a:gd name="T33" fmla="*/ 213 h 2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75" h="213">
                <a:moveTo>
                  <a:pt x="0" y="57"/>
                </a:moveTo>
                <a:cubicBezTo>
                  <a:pt x="12" y="89"/>
                  <a:pt x="24" y="122"/>
                  <a:pt x="57" y="142"/>
                </a:cubicBezTo>
                <a:cubicBezTo>
                  <a:pt x="90" y="162"/>
                  <a:pt x="119" y="168"/>
                  <a:pt x="199" y="179"/>
                </a:cubicBezTo>
                <a:cubicBezTo>
                  <a:pt x="279" y="190"/>
                  <a:pt x="437" y="203"/>
                  <a:pt x="538" y="208"/>
                </a:cubicBezTo>
                <a:cubicBezTo>
                  <a:pt x="639" y="213"/>
                  <a:pt x="720" y="210"/>
                  <a:pt x="803" y="208"/>
                </a:cubicBezTo>
                <a:cubicBezTo>
                  <a:pt x="886" y="206"/>
                  <a:pt x="957" y="207"/>
                  <a:pt x="1039" y="198"/>
                </a:cubicBezTo>
                <a:cubicBezTo>
                  <a:pt x="1121" y="189"/>
                  <a:pt x="1225" y="167"/>
                  <a:pt x="1294" y="151"/>
                </a:cubicBezTo>
                <a:cubicBezTo>
                  <a:pt x="1363" y="135"/>
                  <a:pt x="1394" y="117"/>
                  <a:pt x="1454" y="104"/>
                </a:cubicBezTo>
                <a:cubicBezTo>
                  <a:pt x="1514" y="91"/>
                  <a:pt x="1600" y="93"/>
                  <a:pt x="1653" y="76"/>
                </a:cubicBezTo>
                <a:cubicBezTo>
                  <a:pt x="1706" y="59"/>
                  <a:pt x="1740" y="29"/>
                  <a:pt x="1775"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2403" name="Oval 18">
            <a:extLst>
              <a:ext uri="{FF2B5EF4-FFF2-40B4-BE49-F238E27FC236}">
                <a16:creationId xmlns:a16="http://schemas.microsoft.com/office/drawing/2014/main" id="{6B1AE9E6-A17D-4DB4-A23E-CD2A4CA25085}"/>
              </a:ext>
            </a:extLst>
          </p:cNvPr>
          <p:cNvSpPr>
            <a:spLocks noChangeArrowheads="1"/>
          </p:cNvSpPr>
          <p:nvPr/>
        </p:nvSpPr>
        <p:spPr bwMode="auto">
          <a:xfrm>
            <a:off x="2138363" y="4454525"/>
            <a:ext cx="5397500" cy="11811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272404" name="Oval 19">
            <a:extLst>
              <a:ext uri="{FF2B5EF4-FFF2-40B4-BE49-F238E27FC236}">
                <a16:creationId xmlns:a16="http://schemas.microsoft.com/office/drawing/2014/main" id="{787B9FB1-527E-436A-853A-8C6369ED44B1}"/>
              </a:ext>
            </a:extLst>
          </p:cNvPr>
          <p:cNvSpPr>
            <a:spLocks noChangeArrowheads="1"/>
          </p:cNvSpPr>
          <p:nvPr/>
        </p:nvSpPr>
        <p:spPr bwMode="auto">
          <a:xfrm>
            <a:off x="4373563" y="4360864"/>
            <a:ext cx="5816600" cy="1349375"/>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42005" name="Text Box 20">
            <a:extLst>
              <a:ext uri="{FF2B5EF4-FFF2-40B4-BE49-F238E27FC236}">
                <a16:creationId xmlns:a16="http://schemas.microsoft.com/office/drawing/2014/main" id="{F17B5FA4-6D13-483F-BBAE-E82EAED961F3}"/>
              </a:ext>
            </a:extLst>
          </p:cNvPr>
          <p:cNvSpPr txBox="1">
            <a:spLocks noChangeArrowheads="1"/>
          </p:cNvSpPr>
          <p:nvPr/>
        </p:nvSpPr>
        <p:spPr bwMode="auto">
          <a:xfrm>
            <a:off x="6400800" y="5791201"/>
            <a:ext cx="4014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2800" i="1"/>
              <a:t>R</a:t>
            </a:r>
            <a:r>
              <a:rPr lang="en-US" altLang="en-US" sz="2800"/>
              <a:t>(</a:t>
            </a:r>
            <a:r>
              <a:rPr lang="en-US" altLang="en-US" sz="2800" i="1"/>
              <a:t>H</a:t>
            </a:r>
            <a:r>
              <a:rPr lang="en-US" altLang="en-US" sz="2800"/>
              <a:t>)=(0,12,0,3,0,0,0)  </a:t>
            </a:r>
            <a:endParaRPr lang="ru-RU" altLang="en-US" sz="2800"/>
          </a:p>
        </p:txBody>
      </p:sp>
      <p:sp>
        <p:nvSpPr>
          <p:cNvPr id="272406" name="Oval 21">
            <a:extLst>
              <a:ext uri="{FF2B5EF4-FFF2-40B4-BE49-F238E27FC236}">
                <a16:creationId xmlns:a16="http://schemas.microsoft.com/office/drawing/2014/main" id="{ACA62CC4-8874-49B3-9E9B-D6CFAD9014BF}"/>
              </a:ext>
            </a:extLst>
          </p:cNvPr>
          <p:cNvSpPr>
            <a:spLocks noChangeArrowheads="1"/>
          </p:cNvSpPr>
          <p:nvPr/>
        </p:nvSpPr>
        <p:spPr bwMode="auto">
          <a:xfrm>
            <a:off x="3052764" y="1633538"/>
            <a:ext cx="5921375" cy="8255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24" name="Rectangle 23">
            <a:extLst>
              <a:ext uri="{FF2B5EF4-FFF2-40B4-BE49-F238E27FC236}">
                <a16:creationId xmlns:a16="http://schemas.microsoft.com/office/drawing/2014/main" id="{0A12650A-3337-4973-AE86-D216E83E8B90}"/>
              </a:ext>
            </a:extLst>
          </p:cNvPr>
          <p:cNvSpPr>
            <a:spLocks noChangeArrowheads="1"/>
          </p:cNvSpPr>
          <p:nvPr/>
        </p:nvSpPr>
        <p:spPr bwMode="auto">
          <a:xfrm>
            <a:off x="2209800" y="5867401"/>
            <a:ext cx="3640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2800" dirty="0"/>
              <a:t>4-coloring:  AABBCDC</a:t>
            </a:r>
          </a:p>
        </p:txBody>
      </p:sp>
      <p:sp>
        <p:nvSpPr>
          <p:cNvPr id="25" name="Rectangle 24">
            <a:extLst>
              <a:ext uri="{FF2B5EF4-FFF2-40B4-BE49-F238E27FC236}">
                <a16:creationId xmlns:a16="http://schemas.microsoft.com/office/drawing/2014/main" id="{2E71BE1D-1771-430D-9F68-ECAF1365CBC4}"/>
              </a:ext>
            </a:extLst>
          </p:cNvPr>
          <p:cNvSpPr/>
          <p:nvPr/>
        </p:nvSpPr>
        <p:spPr>
          <a:xfrm>
            <a:off x="1728790" y="2291854"/>
            <a:ext cx="1077910" cy="646331"/>
          </a:xfrm>
          <a:prstGeom prst="rect">
            <a:avLst/>
          </a:prstGeom>
        </p:spPr>
        <p:txBody>
          <a:bodyPr wrap="square">
            <a:spAutoFit/>
          </a:bodyPr>
          <a:lstStyle/>
          <a:p>
            <a:pPr eaLnBrk="1" fontAlgn="auto" hangingPunct="1">
              <a:spcBef>
                <a:spcPts val="0"/>
              </a:spcBef>
              <a:spcAft>
                <a:spcPts val="0"/>
              </a:spcAft>
              <a:defRPr/>
            </a:pPr>
            <a:r>
              <a:rPr lang="en-US" dirty="0">
                <a:latin typeface="+mn-lt"/>
                <a:cs typeface="Arial" charset="0"/>
              </a:rPr>
              <a:t>Starting</a:t>
            </a:r>
          </a:p>
          <a:p>
            <a:pPr eaLnBrk="1" fontAlgn="auto" hangingPunct="1">
              <a:spcBef>
                <a:spcPts val="0"/>
              </a:spcBef>
              <a:spcAft>
                <a:spcPts val="0"/>
              </a:spcAft>
              <a:defRPr/>
            </a:pPr>
            <a:r>
              <a:rPr lang="en-US" dirty="0">
                <a:latin typeface="+mn-lt"/>
                <a:cs typeface="Arial" charset="0"/>
              </a:rPr>
              <a:t> points</a:t>
            </a:r>
          </a:p>
        </p:txBody>
      </p:sp>
      <p:cxnSp>
        <p:nvCxnSpPr>
          <p:cNvPr id="26" name="Straight Arrow Connector 25">
            <a:extLst>
              <a:ext uri="{FF2B5EF4-FFF2-40B4-BE49-F238E27FC236}">
                <a16:creationId xmlns:a16="http://schemas.microsoft.com/office/drawing/2014/main" id="{C473B807-F478-4238-AB9E-93601428BCB4}"/>
              </a:ext>
            </a:extLst>
          </p:cNvPr>
          <p:cNvCxnSpPr/>
          <p:nvPr/>
        </p:nvCxnSpPr>
        <p:spPr>
          <a:xfrm rot="16200000" flipH="1">
            <a:off x="1562100" y="3619500"/>
            <a:ext cx="1600200" cy="4572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BE28502-173C-49E0-984D-04D51D9573A8}"/>
              </a:ext>
            </a:extLst>
          </p:cNvPr>
          <p:cNvCxnSpPr/>
          <p:nvPr/>
        </p:nvCxnSpPr>
        <p:spPr>
          <a:xfrm>
            <a:off x="2133600" y="3048000"/>
            <a:ext cx="2514600" cy="1676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27B84E-DE2D-4DE7-A44C-E576103A01A4}"/>
              </a:ext>
            </a:extLst>
          </p:cNvPr>
          <p:cNvCxnSpPr/>
          <p:nvPr/>
        </p:nvCxnSpPr>
        <p:spPr>
          <a:xfrm rot="5400000" flipH="1" flipV="1">
            <a:off x="4305300" y="5372100"/>
            <a:ext cx="838200" cy="304800"/>
          </a:xfrm>
          <a:prstGeom prst="straightConnector1">
            <a:avLst/>
          </a:prstGeom>
          <a:ln w="15875">
            <a:solidFill>
              <a:schemeClr val="accent4">
                <a:lumMod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113C114-144F-4821-BE8B-C5724A8E07F1}"/>
              </a:ext>
            </a:extLst>
          </p:cNvPr>
          <p:cNvCxnSpPr/>
          <p:nvPr/>
        </p:nvCxnSpPr>
        <p:spPr>
          <a:xfrm rot="10800000">
            <a:off x="2895600" y="5105400"/>
            <a:ext cx="1295400" cy="914400"/>
          </a:xfrm>
          <a:prstGeom prst="straightConnector1">
            <a:avLst/>
          </a:prstGeom>
          <a:ln w="15875">
            <a:solidFill>
              <a:schemeClr val="accent4">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50" name="Down Arrow 49">
            <a:extLst>
              <a:ext uri="{FF2B5EF4-FFF2-40B4-BE49-F238E27FC236}">
                <a16:creationId xmlns:a16="http://schemas.microsoft.com/office/drawing/2014/main" id="{E61716B8-47E4-4D30-893A-8AB9092B0668}"/>
              </a:ext>
            </a:extLst>
          </p:cNvPr>
          <p:cNvSpPr/>
          <p:nvPr/>
        </p:nvSpPr>
        <p:spPr>
          <a:xfrm rot="1027791">
            <a:off x="8582681" y="3825876"/>
            <a:ext cx="609600" cy="2133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Footer Placeholder 3">
            <a:extLst>
              <a:ext uri="{FF2B5EF4-FFF2-40B4-BE49-F238E27FC236}">
                <a16:creationId xmlns:a16="http://schemas.microsoft.com/office/drawing/2014/main" id="{F878B736-7976-4DB1-B76C-1DD233A68C49}"/>
              </a:ext>
            </a:extLst>
          </p:cNvPr>
          <p:cNvSpPr>
            <a:spLocks noGrp="1"/>
          </p:cNvSpPr>
          <p:nvPr>
            <p:ph type="ftr" sz="quarter" idx="11"/>
          </p:nvPr>
        </p:nvSpPr>
        <p:spPr/>
        <p:txBody>
          <a:bodyPr/>
          <a:lstStyle/>
          <a:p>
            <a:pPr>
              <a:defRPr/>
            </a:pPr>
            <a:r>
              <a:rPr lang="en-US"/>
              <a:t>HyGraDe 2022 - Catania</a:t>
            </a:r>
          </a:p>
        </p:txBody>
      </p:sp>
      <p:sp>
        <p:nvSpPr>
          <p:cNvPr id="5" name="Slide Number Placeholder 4">
            <a:extLst>
              <a:ext uri="{FF2B5EF4-FFF2-40B4-BE49-F238E27FC236}">
                <a16:creationId xmlns:a16="http://schemas.microsoft.com/office/drawing/2014/main" id="{933F9B3B-9B6C-4919-A7AE-D3DC657984F2}"/>
              </a:ext>
            </a:extLst>
          </p:cNvPr>
          <p:cNvSpPr>
            <a:spLocks noGrp="1"/>
          </p:cNvSpPr>
          <p:nvPr>
            <p:ph type="sldNum" sz="quarter" idx="12"/>
          </p:nvPr>
        </p:nvSpPr>
        <p:spPr/>
        <p:txBody>
          <a:bodyPr/>
          <a:lstStyle/>
          <a:p>
            <a:fld id="{8E3DA871-D946-410F-92CF-1CAC259260B0}" type="slidenum">
              <a:rPr lang="en-US" altLang="en-US" smtClean="0"/>
              <a:pPr/>
              <a:t>42</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1000" fill="hold"/>
                                        <p:tgtEl>
                                          <p:spTgt spid="41986"/>
                                        </p:tgtEl>
                                        <p:attrNameLst>
                                          <p:attrName>ppt_x</p:attrName>
                                        </p:attrNameLst>
                                      </p:cBhvr>
                                      <p:tavLst>
                                        <p:tav tm="0">
                                          <p:val>
                                            <p:strVal val="#ppt_x"/>
                                          </p:val>
                                        </p:tav>
                                        <p:tav tm="100000">
                                          <p:val>
                                            <p:strVal val="#ppt_x"/>
                                          </p:val>
                                        </p:tav>
                                      </p:tavLst>
                                    </p:anim>
                                    <p:anim calcmode="lin" valueType="num">
                                      <p:cBhvr additive="base">
                                        <p:cTn id="8" dur="1000" fill="hold"/>
                                        <p:tgtEl>
                                          <p:spTgt spid="4198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ppt_x"/>
                                          </p:val>
                                        </p:tav>
                                        <p:tav tm="100000">
                                          <p:val>
                                            <p:strVal val="#ppt_x"/>
                                          </p:val>
                                        </p:tav>
                                      </p:tavLst>
                                    </p:anim>
                                    <p:anim calcmode="lin" valueType="num">
                                      <p:cBhvr additive="base">
                                        <p:cTn id="14" dur="1000" fill="hold"/>
                                        <p:tgtEl>
                                          <p:spTgt spid="25"/>
                                        </p:tgtEl>
                                        <p:attrNameLst>
                                          <p:attrName>ppt_y</p:attrName>
                                        </p:attrNameLst>
                                      </p:cBhvr>
                                      <p:tavLst>
                                        <p:tav tm="0">
                                          <p:val>
                                            <p:strVal val="1+#ppt_h/2"/>
                                          </p:val>
                                        </p:tav>
                                        <p:tav tm="100000">
                                          <p:val>
                                            <p:strVal val="#ppt_y"/>
                                          </p:val>
                                        </p:tav>
                                      </p:tavLst>
                                    </p:anim>
                                  </p:childTnLst>
                                </p:cTn>
                              </p:par>
                              <p:par>
                                <p:cTn id="15" presetID="5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385" decel="100000"/>
                                        <p:tgtEl>
                                          <p:spTgt spid="28"/>
                                        </p:tgtEl>
                                      </p:cBhvr>
                                    </p:animEffect>
                                    <p:animScale>
                                      <p:cBhvr>
                                        <p:cTn id="18" dur="385" decel="100000"/>
                                        <p:tgtEl>
                                          <p:spTgt spid="28"/>
                                        </p:tgtEl>
                                      </p:cBhvr>
                                      <p:from x="10000" y="10000"/>
                                      <p:to x="200000" y="450000"/>
                                    </p:animScale>
                                    <p:animScale>
                                      <p:cBhvr>
                                        <p:cTn id="19" dur="615" accel="100000" fill="hold">
                                          <p:stCondLst>
                                            <p:cond delay="385"/>
                                          </p:stCondLst>
                                        </p:cTn>
                                        <p:tgtEl>
                                          <p:spTgt spid="28"/>
                                        </p:tgtEl>
                                      </p:cBhvr>
                                      <p:from x="200000" y="450000"/>
                                      <p:to x="100000" y="100000"/>
                                    </p:animScale>
                                    <p:set>
                                      <p:cBhvr>
                                        <p:cTn id="20" dur="385" fill="hold"/>
                                        <p:tgtEl>
                                          <p:spTgt spid="28"/>
                                        </p:tgtEl>
                                        <p:attrNameLst>
                                          <p:attrName>ppt_x</p:attrName>
                                        </p:attrNameLst>
                                      </p:cBhvr>
                                      <p:to>
                                        <p:strVal val="(0.5)"/>
                                      </p:to>
                                    </p:set>
                                    <p:anim from="(0.5)" to="(#ppt_x)" calcmode="lin" valueType="num">
                                      <p:cBhvr>
                                        <p:cTn id="21" dur="615" accel="100000" fill="hold">
                                          <p:stCondLst>
                                            <p:cond delay="385"/>
                                          </p:stCondLst>
                                        </p:cTn>
                                        <p:tgtEl>
                                          <p:spTgt spid="28"/>
                                        </p:tgtEl>
                                        <p:attrNameLst>
                                          <p:attrName>ppt_x</p:attrName>
                                        </p:attrNameLst>
                                      </p:cBhvr>
                                    </p:anim>
                                    <p:set>
                                      <p:cBhvr>
                                        <p:cTn id="22" dur="385" fill="hold"/>
                                        <p:tgtEl>
                                          <p:spTgt spid="28"/>
                                        </p:tgtEl>
                                        <p:attrNameLst>
                                          <p:attrName>ppt_y</p:attrName>
                                        </p:attrNameLst>
                                      </p:cBhvr>
                                      <p:to>
                                        <p:strVal val="(#ppt_y+0.4)"/>
                                      </p:to>
                                    </p:set>
                                    <p:anim from="(#ppt_y+0.4)" to="(#ppt_y)" calcmode="lin" valueType="num">
                                      <p:cBhvr>
                                        <p:cTn id="23" dur="615" accel="100000" fill="hold">
                                          <p:stCondLst>
                                            <p:cond delay="385"/>
                                          </p:stCondLst>
                                        </p:cTn>
                                        <p:tgtEl>
                                          <p:spTgt spid="28"/>
                                        </p:tgtEl>
                                        <p:attrNameLst>
                                          <p:attrName>ppt_y</p:attrName>
                                        </p:attrNameLst>
                                      </p:cBhvr>
                                    </p:anim>
                                  </p:childTnLst>
                                </p:cTn>
                              </p:par>
                              <p:par>
                                <p:cTn id="24" presetID="5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770" decel="100000"/>
                                        <p:tgtEl>
                                          <p:spTgt spid="26"/>
                                        </p:tgtEl>
                                      </p:cBhvr>
                                    </p:animEffect>
                                    <p:animScale>
                                      <p:cBhvr>
                                        <p:cTn id="27" dur="770" decel="100000"/>
                                        <p:tgtEl>
                                          <p:spTgt spid="26"/>
                                        </p:tgtEl>
                                      </p:cBhvr>
                                      <p:from x="10000" y="10000"/>
                                      <p:to x="200000" y="450000"/>
                                    </p:animScale>
                                    <p:animScale>
                                      <p:cBhvr>
                                        <p:cTn id="28" dur="1230" accel="100000" fill="hold">
                                          <p:stCondLst>
                                            <p:cond delay="770"/>
                                          </p:stCondLst>
                                        </p:cTn>
                                        <p:tgtEl>
                                          <p:spTgt spid="26"/>
                                        </p:tgtEl>
                                      </p:cBhvr>
                                      <p:from x="200000" y="450000"/>
                                      <p:to x="100000" y="100000"/>
                                    </p:animScale>
                                    <p:set>
                                      <p:cBhvr>
                                        <p:cTn id="29" dur="770" fill="hold"/>
                                        <p:tgtEl>
                                          <p:spTgt spid="26"/>
                                        </p:tgtEl>
                                        <p:attrNameLst>
                                          <p:attrName>ppt_x</p:attrName>
                                        </p:attrNameLst>
                                      </p:cBhvr>
                                      <p:to>
                                        <p:strVal val="(0.5)"/>
                                      </p:to>
                                    </p:set>
                                    <p:anim from="(0.5)" to="(#ppt_x)" calcmode="lin" valueType="num">
                                      <p:cBhvr>
                                        <p:cTn id="30" dur="1230" accel="100000" fill="hold">
                                          <p:stCondLst>
                                            <p:cond delay="770"/>
                                          </p:stCondLst>
                                        </p:cTn>
                                        <p:tgtEl>
                                          <p:spTgt spid="26"/>
                                        </p:tgtEl>
                                        <p:attrNameLst>
                                          <p:attrName>ppt_x</p:attrName>
                                        </p:attrNameLst>
                                      </p:cBhvr>
                                    </p:anim>
                                    <p:set>
                                      <p:cBhvr>
                                        <p:cTn id="31" dur="770" fill="hold"/>
                                        <p:tgtEl>
                                          <p:spTgt spid="26"/>
                                        </p:tgtEl>
                                        <p:attrNameLst>
                                          <p:attrName>ppt_y</p:attrName>
                                        </p:attrNameLst>
                                      </p:cBhvr>
                                      <p:to>
                                        <p:strVal val="(#ppt_y+0.4)"/>
                                      </p:to>
                                    </p:set>
                                    <p:anim from="(#ppt_y+0.4)" to="(#ppt_y)" calcmode="lin" valueType="num">
                                      <p:cBhvr>
                                        <p:cTn id="32" dur="1230" accel="100000" fill="hold">
                                          <p:stCondLst>
                                            <p:cond delay="770"/>
                                          </p:stCondLst>
                                        </p:cTn>
                                        <p:tgtEl>
                                          <p:spTgt spid="26"/>
                                        </p:tgtEl>
                                        <p:attrNameLst>
                                          <p:attrName>ppt_y</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1000" fill="hold"/>
                                        <p:tgtEl>
                                          <p:spTgt spid="24"/>
                                        </p:tgtEl>
                                        <p:attrNameLst>
                                          <p:attrName>ppt_x</p:attrName>
                                        </p:attrNameLst>
                                      </p:cBhvr>
                                      <p:tavLst>
                                        <p:tav tm="0">
                                          <p:val>
                                            <p:strVal val="#ppt_x"/>
                                          </p:val>
                                        </p:tav>
                                        <p:tav tm="100000">
                                          <p:val>
                                            <p:strVal val="#ppt_x"/>
                                          </p:val>
                                        </p:tav>
                                      </p:tavLst>
                                    </p:anim>
                                    <p:anim calcmode="lin" valueType="num">
                                      <p:cBhvr additive="base">
                                        <p:cTn id="38" dur="1000" fill="hold"/>
                                        <p:tgtEl>
                                          <p:spTgt spid="24"/>
                                        </p:tgtEl>
                                        <p:attrNameLst>
                                          <p:attrName>ppt_y</p:attrName>
                                        </p:attrNameLst>
                                      </p:cBhvr>
                                      <p:tavLst>
                                        <p:tav tm="0">
                                          <p:val>
                                            <p:strVal val="1+#ppt_h/2"/>
                                          </p:val>
                                        </p:tav>
                                        <p:tav tm="100000">
                                          <p:val>
                                            <p:strVal val="#ppt_y"/>
                                          </p:val>
                                        </p:tav>
                                      </p:tavLst>
                                    </p:anim>
                                  </p:childTnLst>
                                </p:cTn>
                              </p:par>
                              <p:par>
                                <p:cTn id="39" presetID="51"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385" decel="100000"/>
                                        <p:tgtEl>
                                          <p:spTgt spid="40"/>
                                        </p:tgtEl>
                                      </p:cBhvr>
                                    </p:animEffect>
                                    <p:animScale>
                                      <p:cBhvr>
                                        <p:cTn id="42" dur="385" decel="100000"/>
                                        <p:tgtEl>
                                          <p:spTgt spid="40"/>
                                        </p:tgtEl>
                                      </p:cBhvr>
                                      <p:from x="10000" y="10000"/>
                                      <p:to x="200000" y="450000"/>
                                    </p:animScale>
                                    <p:animScale>
                                      <p:cBhvr>
                                        <p:cTn id="43" dur="615" accel="100000" fill="hold">
                                          <p:stCondLst>
                                            <p:cond delay="385"/>
                                          </p:stCondLst>
                                        </p:cTn>
                                        <p:tgtEl>
                                          <p:spTgt spid="40"/>
                                        </p:tgtEl>
                                      </p:cBhvr>
                                      <p:from x="200000" y="450000"/>
                                      <p:to x="100000" y="100000"/>
                                    </p:animScale>
                                    <p:set>
                                      <p:cBhvr>
                                        <p:cTn id="44" dur="385" fill="hold"/>
                                        <p:tgtEl>
                                          <p:spTgt spid="40"/>
                                        </p:tgtEl>
                                        <p:attrNameLst>
                                          <p:attrName>ppt_x</p:attrName>
                                        </p:attrNameLst>
                                      </p:cBhvr>
                                      <p:to>
                                        <p:strVal val="(0.5)"/>
                                      </p:to>
                                    </p:set>
                                    <p:anim from="(0.5)" to="(#ppt_x)" calcmode="lin" valueType="num">
                                      <p:cBhvr>
                                        <p:cTn id="45" dur="615" accel="100000" fill="hold">
                                          <p:stCondLst>
                                            <p:cond delay="385"/>
                                          </p:stCondLst>
                                        </p:cTn>
                                        <p:tgtEl>
                                          <p:spTgt spid="40"/>
                                        </p:tgtEl>
                                        <p:attrNameLst>
                                          <p:attrName>ppt_x</p:attrName>
                                        </p:attrNameLst>
                                      </p:cBhvr>
                                    </p:anim>
                                    <p:set>
                                      <p:cBhvr>
                                        <p:cTn id="46" dur="385" fill="hold"/>
                                        <p:tgtEl>
                                          <p:spTgt spid="40"/>
                                        </p:tgtEl>
                                        <p:attrNameLst>
                                          <p:attrName>ppt_y</p:attrName>
                                        </p:attrNameLst>
                                      </p:cBhvr>
                                      <p:to>
                                        <p:strVal val="(#ppt_y+0.4)"/>
                                      </p:to>
                                    </p:set>
                                    <p:anim from="(#ppt_y+0.4)" to="(#ppt_y)" calcmode="lin" valueType="num">
                                      <p:cBhvr>
                                        <p:cTn id="47" dur="615" accel="100000" fill="hold">
                                          <p:stCondLst>
                                            <p:cond delay="385"/>
                                          </p:stCondLst>
                                        </p:cTn>
                                        <p:tgtEl>
                                          <p:spTgt spid="40"/>
                                        </p:tgtEl>
                                        <p:attrNameLst>
                                          <p:attrName>ppt_y</p:attrName>
                                        </p:attrNameLst>
                                      </p:cBhvr>
                                    </p:anim>
                                  </p:childTnLst>
                                </p:cTn>
                              </p:par>
                              <p:par>
                                <p:cTn id="48" presetID="51" presetClass="entr" presetSubtype="0" fill="hold"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385" decel="100000"/>
                                        <p:tgtEl>
                                          <p:spTgt spid="41"/>
                                        </p:tgtEl>
                                      </p:cBhvr>
                                    </p:animEffect>
                                    <p:animScale>
                                      <p:cBhvr>
                                        <p:cTn id="51" dur="385" decel="100000"/>
                                        <p:tgtEl>
                                          <p:spTgt spid="41"/>
                                        </p:tgtEl>
                                      </p:cBhvr>
                                      <p:from x="10000" y="10000"/>
                                      <p:to x="200000" y="450000"/>
                                    </p:animScale>
                                    <p:animScale>
                                      <p:cBhvr>
                                        <p:cTn id="52" dur="615" accel="100000" fill="hold">
                                          <p:stCondLst>
                                            <p:cond delay="385"/>
                                          </p:stCondLst>
                                        </p:cTn>
                                        <p:tgtEl>
                                          <p:spTgt spid="41"/>
                                        </p:tgtEl>
                                      </p:cBhvr>
                                      <p:from x="200000" y="450000"/>
                                      <p:to x="100000" y="100000"/>
                                    </p:animScale>
                                    <p:set>
                                      <p:cBhvr>
                                        <p:cTn id="53" dur="385" fill="hold"/>
                                        <p:tgtEl>
                                          <p:spTgt spid="41"/>
                                        </p:tgtEl>
                                        <p:attrNameLst>
                                          <p:attrName>ppt_x</p:attrName>
                                        </p:attrNameLst>
                                      </p:cBhvr>
                                      <p:to>
                                        <p:strVal val="(0.5)"/>
                                      </p:to>
                                    </p:set>
                                    <p:anim from="(0.5)" to="(#ppt_x)" calcmode="lin" valueType="num">
                                      <p:cBhvr>
                                        <p:cTn id="54" dur="615" accel="100000" fill="hold">
                                          <p:stCondLst>
                                            <p:cond delay="385"/>
                                          </p:stCondLst>
                                        </p:cTn>
                                        <p:tgtEl>
                                          <p:spTgt spid="41"/>
                                        </p:tgtEl>
                                        <p:attrNameLst>
                                          <p:attrName>ppt_x</p:attrName>
                                        </p:attrNameLst>
                                      </p:cBhvr>
                                    </p:anim>
                                    <p:set>
                                      <p:cBhvr>
                                        <p:cTn id="55" dur="385" fill="hold"/>
                                        <p:tgtEl>
                                          <p:spTgt spid="41"/>
                                        </p:tgtEl>
                                        <p:attrNameLst>
                                          <p:attrName>ppt_y</p:attrName>
                                        </p:attrNameLst>
                                      </p:cBhvr>
                                      <p:to>
                                        <p:strVal val="(#ppt_y+0.4)"/>
                                      </p:to>
                                    </p:set>
                                    <p:anim from="(#ppt_y+0.4)" to="(#ppt_y)" calcmode="lin" valueType="num">
                                      <p:cBhvr>
                                        <p:cTn id="56" dur="615" accel="100000" fill="hold">
                                          <p:stCondLst>
                                            <p:cond delay="385"/>
                                          </p:stCondLst>
                                        </p:cTn>
                                        <p:tgtEl>
                                          <p:spTgt spid="41"/>
                                        </p:tgtEl>
                                        <p:attrNameLst>
                                          <p:attrName>ppt_y</p:attrName>
                                        </p:attrNameLst>
                                      </p:cBhvr>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additive="base">
                                        <p:cTn id="61" dur="500" fill="hold"/>
                                        <p:tgtEl>
                                          <p:spTgt spid="50"/>
                                        </p:tgtEl>
                                        <p:attrNameLst>
                                          <p:attrName>ppt_x</p:attrName>
                                        </p:attrNameLst>
                                      </p:cBhvr>
                                      <p:tavLst>
                                        <p:tav tm="0">
                                          <p:val>
                                            <p:strVal val="#ppt_x"/>
                                          </p:val>
                                        </p:tav>
                                        <p:tav tm="100000">
                                          <p:val>
                                            <p:strVal val="#ppt_x"/>
                                          </p:val>
                                        </p:tav>
                                      </p:tavLst>
                                    </p:anim>
                                    <p:anim calcmode="lin" valueType="num">
                                      <p:cBhvr additive="base">
                                        <p:cTn id="6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2005"/>
                                        </p:tgtEl>
                                        <p:attrNameLst>
                                          <p:attrName>style.visibility</p:attrName>
                                        </p:attrNameLst>
                                      </p:cBhvr>
                                      <p:to>
                                        <p:strVal val="visible"/>
                                      </p:to>
                                    </p:set>
                                    <p:anim calcmode="lin" valueType="num">
                                      <p:cBhvr additive="base">
                                        <p:cTn id="67" dur="1000" fill="hold"/>
                                        <p:tgtEl>
                                          <p:spTgt spid="42005"/>
                                        </p:tgtEl>
                                        <p:attrNameLst>
                                          <p:attrName>ppt_x</p:attrName>
                                        </p:attrNameLst>
                                      </p:cBhvr>
                                      <p:tavLst>
                                        <p:tav tm="0">
                                          <p:val>
                                            <p:strVal val="#ppt_x"/>
                                          </p:val>
                                        </p:tav>
                                        <p:tav tm="100000">
                                          <p:val>
                                            <p:strVal val="#ppt_x"/>
                                          </p:val>
                                        </p:tav>
                                      </p:tavLst>
                                    </p:anim>
                                    <p:anim calcmode="lin" valueType="num">
                                      <p:cBhvr additive="base">
                                        <p:cTn id="68" dur="1000" fill="hold"/>
                                        <p:tgtEl>
                                          <p:spTgt spid="420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2005" grpId="0"/>
      <p:bldP spid="24" grpId="0"/>
      <p:bldP spid="25" grpId="0"/>
      <p:bldP spid="5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3476B-B6AA-4435-9C9B-A4F1A42A689A}"/>
              </a:ext>
            </a:extLst>
          </p:cNvPr>
          <p:cNvSpPr>
            <a:spLocks noGrp="1"/>
          </p:cNvSpPr>
          <p:nvPr>
            <p:ph type="title"/>
          </p:nvPr>
        </p:nvSpPr>
        <p:spPr/>
        <p:txBody>
          <a:bodyPr/>
          <a:lstStyle/>
          <a:p>
            <a:pPr eaLnBrk="1" fontAlgn="auto" hangingPunct="1">
              <a:spcAft>
                <a:spcPts val="0"/>
              </a:spcAft>
              <a:defRPr/>
            </a:pPr>
            <a:r>
              <a:rPr lang="en-US" dirty="0"/>
              <a:t> </a:t>
            </a:r>
          </a:p>
        </p:txBody>
      </p:sp>
      <p:pic>
        <p:nvPicPr>
          <p:cNvPr id="38915" name="Content Placeholder 3">
            <a:extLst>
              <a:ext uri="{FF2B5EF4-FFF2-40B4-BE49-F238E27FC236}">
                <a16:creationId xmlns:a16="http://schemas.microsoft.com/office/drawing/2014/main" id="{86D87286-7E4D-4B7D-9A53-5D2EBF318F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04977" y="2294509"/>
            <a:ext cx="4298950" cy="4024313"/>
          </a:xfrm>
        </p:spPr>
      </p:pic>
      <p:pic>
        <p:nvPicPr>
          <p:cNvPr id="6" name="Picture 5" descr="Graphical user interface, text, application, email&#10;&#10;Description automatically generated">
            <a:extLst>
              <a:ext uri="{FF2B5EF4-FFF2-40B4-BE49-F238E27FC236}">
                <a16:creationId xmlns:a16="http://schemas.microsoft.com/office/drawing/2014/main" id="{D6500F55-40BF-4997-8EE3-86F73ABB7F3C}"/>
              </a:ext>
            </a:extLst>
          </p:cNvPr>
          <p:cNvPicPr>
            <a:picLocks noChangeAspect="1"/>
          </p:cNvPicPr>
          <p:nvPr/>
        </p:nvPicPr>
        <p:blipFill>
          <a:blip r:embed="rId3"/>
          <a:stretch>
            <a:fillRect/>
          </a:stretch>
        </p:blipFill>
        <p:spPr>
          <a:xfrm>
            <a:off x="5800726" y="136525"/>
            <a:ext cx="5416195" cy="6451600"/>
          </a:xfrm>
          <a:prstGeom prst="rect">
            <a:avLst/>
          </a:prstGeom>
        </p:spPr>
      </p:pic>
      <p:sp>
        <p:nvSpPr>
          <p:cNvPr id="7" name="Footer Placeholder 6">
            <a:extLst>
              <a:ext uri="{FF2B5EF4-FFF2-40B4-BE49-F238E27FC236}">
                <a16:creationId xmlns:a16="http://schemas.microsoft.com/office/drawing/2014/main" id="{F03D57B9-F7A9-41F9-A689-597967EAC306}"/>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5CAB7DA7-A638-4C06-84C7-2757CBF8DA09}"/>
              </a:ext>
            </a:extLst>
          </p:cNvPr>
          <p:cNvSpPr>
            <a:spLocks noGrp="1"/>
          </p:cNvSpPr>
          <p:nvPr>
            <p:ph type="sldNum" sz="quarter" idx="12"/>
          </p:nvPr>
        </p:nvSpPr>
        <p:spPr/>
        <p:txBody>
          <a:bodyPr/>
          <a:lstStyle/>
          <a:p>
            <a:fld id="{1273E001-130A-4382-97C2-B7B20AFB951A}" type="slidenum">
              <a:rPr lang="en-US" altLang="en-US" smtClean="0"/>
              <a:pPr/>
              <a:t>43</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B76FD72-C381-44D4-850E-3A393ABBE307}"/>
              </a:ext>
            </a:extLst>
          </p:cNvPr>
          <p:cNvPicPr>
            <a:picLocks noGrp="1" noChangeAspect="1"/>
          </p:cNvPicPr>
          <p:nvPr>
            <p:ph idx="1"/>
          </p:nvPr>
        </p:nvPicPr>
        <p:blipFill>
          <a:blip r:embed="rId2"/>
          <a:stretch>
            <a:fillRect/>
          </a:stretch>
        </p:blipFill>
        <p:spPr>
          <a:xfrm>
            <a:off x="2969394" y="308008"/>
            <a:ext cx="5361271" cy="6328611"/>
          </a:xfrm>
        </p:spPr>
      </p:pic>
      <p:sp>
        <p:nvSpPr>
          <p:cNvPr id="4" name="Footer Placeholder 3">
            <a:extLst>
              <a:ext uri="{FF2B5EF4-FFF2-40B4-BE49-F238E27FC236}">
                <a16:creationId xmlns:a16="http://schemas.microsoft.com/office/drawing/2014/main" id="{83FC4413-FD1D-43C7-A8AA-082F78264CBF}"/>
              </a:ext>
            </a:extLst>
          </p:cNvPr>
          <p:cNvSpPr>
            <a:spLocks noGrp="1"/>
          </p:cNvSpPr>
          <p:nvPr>
            <p:ph type="ftr" sz="quarter" idx="11"/>
          </p:nvPr>
        </p:nvSpPr>
        <p:spPr/>
        <p:txBody>
          <a:bodyPr/>
          <a:lstStyle/>
          <a:p>
            <a:pPr>
              <a:defRPr/>
            </a:pPr>
            <a:r>
              <a:rPr lang="en-US"/>
              <a:t>HyGraDe 2022 - Catania</a:t>
            </a:r>
          </a:p>
        </p:txBody>
      </p:sp>
      <p:sp>
        <p:nvSpPr>
          <p:cNvPr id="5" name="Slide Number Placeholder 4">
            <a:extLst>
              <a:ext uri="{FF2B5EF4-FFF2-40B4-BE49-F238E27FC236}">
                <a16:creationId xmlns:a16="http://schemas.microsoft.com/office/drawing/2014/main" id="{4B484E3C-1845-425D-8C84-99898EED8D19}"/>
              </a:ext>
            </a:extLst>
          </p:cNvPr>
          <p:cNvSpPr>
            <a:spLocks noGrp="1"/>
          </p:cNvSpPr>
          <p:nvPr>
            <p:ph type="sldNum" sz="quarter" idx="12"/>
          </p:nvPr>
        </p:nvSpPr>
        <p:spPr/>
        <p:txBody>
          <a:bodyPr/>
          <a:lstStyle/>
          <a:p>
            <a:fld id="{1273E001-130A-4382-97C2-B7B20AFB951A}" type="slidenum">
              <a:rPr lang="en-US" altLang="en-US" smtClean="0"/>
              <a:pPr/>
              <a:t>44</a:t>
            </a:fld>
            <a:endParaRPr lang="en-US" altLang="en-US"/>
          </a:p>
        </p:txBody>
      </p:sp>
    </p:spTree>
    <p:extLst>
      <p:ext uri="{BB962C8B-B14F-4D97-AF65-F5344CB8AC3E}">
        <p14:creationId xmlns:p14="http://schemas.microsoft.com/office/powerpoint/2010/main" val="10940161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76070-B71F-420A-8B1E-A6279CF39871}"/>
              </a:ext>
            </a:extLst>
          </p:cNvPr>
          <p:cNvSpPr>
            <a:spLocks noGrp="1"/>
          </p:cNvSpPr>
          <p:nvPr>
            <p:ph type="title"/>
          </p:nvPr>
        </p:nvSpPr>
        <p:spPr/>
        <p:txBody>
          <a:bodyPr/>
          <a:lstStyle/>
          <a:p>
            <a:pPr eaLnBrk="1" fontAlgn="auto" hangingPunct="1">
              <a:spcAft>
                <a:spcPts val="0"/>
              </a:spcAft>
              <a:defRPr/>
            </a:pPr>
            <a:r>
              <a:rPr lang="en-US" dirty="0"/>
              <a:t>WITH LORENZO MILAZZO </a:t>
            </a:r>
            <a:br>
              <a:rPr lang="en-US" dirty="0"/>
            </a:br>
            <a:r>
              <a:rPr lang="en-US" dirty="0"/>
              <a:t>CATANIA, 2007</a:t>
            </a:r>
          </a:p>
        </p:txBody>
      </p:sp>
      <p:pic>
        <p:nvPicPr>
          <p:cNvPr id="40963" name="Content Placeholder 3">
            <a:extLst>
              <a:ext uri="{FF2B5EF4-FFF2-40B4-BE49-F238E27FC236}">
                <a16:creationId xmlns:a16="http://schemas.microsoft.com/office/drawing/2014/main" id="{0D0210F3-BA93-466C-90AA-EC832DE78F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48546" y="2074863"/>
            <a:ext cx="5703054" cy="3748087"/>
          </a:xfrm>
        </p:spPr>
      </p:pic>
      <p:pic>
        <p:nvPicPr>
          <p:cNvPr id="6" name="Picture 5" descr="A close up of a newspaper&#10;&#10;Description automatically generated">
            <a:extLst>
              <a:ext uri="{FF2B5EF4-FFF2-40B4-BE49-F238E27FC236}">
                <a16:creationId xmlns:a16="http://schemas.microsoft.com/office/drawing/2014/main" id="{F6CE3607-243B-43C6-80E7-B7A283BFAC6E}"/>
              </a:ext>
            </a:extLst>
          </p:cNvPr>
          <p:cNvPicPr>
            <a:picLocks noChangeAspect="1"/>
          </p:cNvPicPr>
          <p:nvPr/>
        </p:nvPicPr>
        <p:blipFill>
          <a:blip r:embed="rId3"/>
          <a:stretch>
            <a:fillRect/>
          </a:stretch>
        </p:blipFill>
        <p:spPr>
          <a:xfrm>
            <a:off x="6737691" y="2128241"/>
            <a:ext cx="5021756" cy="3694709"/>
          </a:xfrm>
          <a:prstGeom prst="rect">
            <a:avLst/>
          </a:prstGeom>
        </p:spPr>
      </p:pic>
      <p:sp>
        <p:nvSpPr>
          <p:cNvPr id="7" name="Footer Placeholder 6">
            <a:extLst>
              <a:ext uri="{FF2B5EF4-FFF2-40B4-BE49-F238E27FC236}">
                <a16:creationId xmlns:a16="http://schemas.microsoft.com/office/drawing/2014/main" id="{9F5C3B6D-E493-410C-92B1-1B4EDDC004FD}"/>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244C6429-5013-4A5D-8700-887BC89DE9D0}"/>
              </a:ext>
            </a:extLst>
          </p:cNvPr>
          <p:cNvSpPr>
            <a:spLocks noGrp="1"/>
          </p:cNvSpPr>
          <p:nvPr>
            <p:ph type="sldNum" sz="quarter" idx="12"/>
          </p:nvPr>
        </p:nvSpPr>
        <p:spPr/>
        <p:txBody>
          <a:bodyPr/>
          <a:lstStyle/>
          <a:p>
            <a:fld id="{1273E001-130A-4382-97C2-B7B20AFB951A}" type="slidenum">
              <a:rPr lang="en-US" altLang="en-US" smtClean="0"/>
              <a:pPr/>
              <a:t>45</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08DB0-2427-4388-8850-6D037CBC2538}"/>
              </a:ext>
            </a:extLst>
          </p:cNvPr>
          <p:cNvSpPr>
            <a:spLocks noGrp="1"/>
          </p:cNvSpPr>
          <p:nvPr>
            <p:ph type="title"/>
          </p:nvPr>
        </p:nvSpPr>
        <p:spPr>
          <a:xfrm>
            <a:off x="2895600" y="398463"/>
            <a:ext cx="8610600" cy="1293812"/>
          </a:xfrm>
        </p:spPr>
        <p:txBody>
          <a:bodyPr/>
          <a:lstStyle/>
          <a:p>
            <a:r>
              <a:rPr lang="en-US" dirty="0" err="1"/>
              <a:t>ZafFerana</a:t>
            </a:r>
            <a:r>
              <a:rPr lang="en-US" dirty="0"/>
              <a:t>, 2007</a:t>
            </a:r>
          </a:p>
        </p:txBody>
      </p:sp>
      <p:pic>
        <p:nvPicPr>
          <p:cNvPr id="7" name="Content Placeholder 6" descr="A group of people posing for a photo&#10;&#10;Description automatically generated with medium confidence">
            <a:extLst>
              <a:ext uri="{FF2B5EF4-FFF2-40B4-BE49-F238E27FC236}">
                <a16:creationId xmlns:a16="http://schemas.microsoft.com/office/drawing/2014/main" id="{33A51EF8-A7A1-494E-BE87-97033E7EA989}"/>
              </a:ext>
            </a:extLst>
          </p:cNvPr>
          <p:cNvPicPr>
            <a:picLocks noGrp="1" noChangeAspect="1"/>
          </p:cNvPicPr>
          <p:nvPr>
            <p:ph idx="1"/>
          </p:nvPr>
        </p:nvPicPr>
        <p:blipFill>
          <a:blip r:embed="rId2"/>
          <a:stretch>
            <a:fillRect/>
          </a:stretch>
        </p:blipFill>
        <p:spPr>
          <a:xfrm>
            <a:off x="4322309" y="1613647"/>
            <a:ext cx="7068669" cy="4975412"/>
          </a:xfrm>
        </p:spPr>
      </p:pic>
      <p:sp>
        <p:nvSpPr>
          <p:cNvPr id="3" name="Footer Placeholder 2">
            <a:extLst>
              <a:ext uri="{FF2B5EF4-FFF2-40B4-BE49-F238E27FC236}">
                <a16:creationId xmlns:a16="http://schemas.microsoft.com/office/drawing/2014/main" id="{002D7AFB-8655-46F3-B052-CE69EF0DDEC0}"/>
              </a:ext>
            </a:extLst>
          </p:cNvPr>
          <p:cNvSpPr>
            <a:spLocks noGrp="1"/>
          </p:cNvSpPr>
          <p:nvPr>
            <p:ph type="ftr" sz="quarter" idx="11"/>
          </p:nvPr>
        </p:nvSpPr>
        <p:spPr/>
        <p:txBody>
          <a:bodyPr/>
          <a:lstStyle/>
          <a:p>
            <a:pPr>
              <a:defRPr/>
            </a:pPr>
            <a:r>
              <a:rPr lang="en-US"/>
              <a:t>HyGraDe 2022 - Catania</a:t>
            </a:r>
          </a:p>
        </p:txBody>
      </p:sp>
      <p:sp>
        <p:nvSpPr>
          <p:cNvPr id="6" name="Slide Number Placeholder 5">
            <a:extLst>
              <a:ext uri="{FF2B5EF4-FFF2-40B4-BE49-F238E27FC236}">
                <a16:creationId xmlns:a16="http://schemas.microsoft.com/office/drawing/2014/main" id="{35F6F5A5-A047-4F69-9611-01B92915578F}"/>
              </a:ext>
            </a:extLst>
          </p:cNvPr>
          <p:cNvSpPr>
            <a:spLocks noGrp="1"/>
          </p:cNvSpPr>
          <p:nvPr>
            <p:ph type="sldNum" sz="quarter" idx="12"/>
          </p:nvPr>
        </p:nvSpPr>
        <p:spPr/>
        <p:txBody>
          <a:bodyPr/>
          <a:lstStyle/>
          <a:p>
            <a:fld id="{1273E001-130A-4382-97C2-B7B20AFB951A}" type="slidenum">
              <a:rPr lang="en-US" altLang="en-US" smtClean="0"/>
              <a:pPr/>
              <a:t>46</a:t>
            </a:fld>
            <a:endParaRPr lang="en-US" altLang="en-US"/>
          </a:p>
        </p:txBody>
      </p:sp>
      <p:pic>
        <p:nvPicPr>
          <p:cNvPr id="14" name="Picture 13">
            <a:extLst>
              <a:ext uri="{FF2B5EF4-FFF2-40B4-BE49-F238E27FC236}">
                <a16:creationId xmlns:a16="http://schemas.microsoft.com/office/drawing/2014/main" id="{067AC2DA-B8C0-4357-AD4F-0D9F1904739B}"/>
              </a:ext>
            </a:extLst>
          </p:cNvPr>
          <p:cNvPicPr>
            <a:picLocks noChangeAspect="1"/>
          </p:cNvPicPr>
          <p:nvPr/>
        </p:nvPicPr>
        <p:blipFill>
          <a:blip r:embed="rId3"/>
          <a:stretch>
            <a:fillRect/>
          </a:stretch>
        </p:blipFill>
        <p:spPr>
          <a:xfrm>
            <a:off x="470996" y="2738387"/>
            <a:ext cx="3619741" cy="2113878"/>
          </a:xfrm>
          <a:prstGeom prst="rect">
            <a:avLst/>
          </a:prstGeom>
        </p:spPr>
      </p:pic>
    </p:spTree>
    <p:extLst>
      <p:ext uri="{BB962C8B-B14F-4D97-AF65-F5344CB8AC3E}">
        <p14:creationId xmlns:p14="http://schemas.microsoft.com/office/powerpoint/2010/main" val="24390989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6672FC-2B92-401C-8295-9C4B608FA62E}"/>
              </a:ext>
            </a:extLst>
          </p:cNvPr>
          <p:cNvSpPr>
            <a:spLocks noGrp="1"/>
          </p:cNvSpPr>
          <p:nvPr>
            <p:ph idx="1"/>
          </p:nvPr>
        </p:nvSpPr>
        <p:spPr>
          <a:xfrm>
            <a:off x="685800" y="2193925"/>
            <a:ext cx="9832052" cy="1864569"/>
          </a:xfrm>
        </p:spPr>
        <p:txBody>
          <a:bodyPr/>
          <a:lstStyle/>
          <a:p>
            <a:pPr marL="0" indent="0" algn="ctr">
              <a:buNone/>
            </a:pPr>
            <a:r>
              <a:rPr lang="en-US" sz="6000" dirty="0"/>
              <a:t>Vadim Vizing, 1937-2017</a:t>
            </a:r>
          </a:p>
          <a:p>
            <a:pPr marL="0" indent="0" algn="ctr">
              <a:buNone/>
            </a:pPr>
            <a:r>
              <a:rPr lang="en-US" sz="4400" dirty="0"/>
              <a:t>my PhD thesis reviewer</a:t>
            </a:r>
          </a:p>
        </p:txBody>
      </p:sp>
      <p:sp>
        <p:nvSpPr>
          <p:cNvPr id="7" name="Footer Placeholder 6">
            <a:extLst>
              <a:ext uri="{FF2B5EF4-FFF2-40B4-BE49-F238E27FC236}">
                <a16:creationId xmlns:a16="http://schemas.microsoft.com/office/drawing/2014/main" id="{0B5ACB4D-9B8B-4621-9B1A-2B429C4EF79B}"/>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742C207C-B570-4AB3-A049-8671CB857B45}"/>
              </a:ext>
            </a:extLst>
          </p:cNvPr>
          <p:cNvSpPr>
            <a:spLocks noGrp="1"/>
          </p:cNvSpPr>
          <p:nvPr>
            <p:ph type="sldNum" sz="quarter" idx="12"/>
          </p:nvPr>
        </p:nvSpPr>
        <p:spPr/>
        <p:txBody>
          <a:bodyPr/>
          <a:lstStyle/>
          <a:p>
            <a:fld id="{1273E001-130A-4382-97C2-B7B20AFB951A}" type="slidenum">
              <a:rPr lang="en-US" altLang="en-US" smtClean="0"/>
              <a:pPr/>
              <a:t>47</a:t>
            </a:fld>
            <a:endParaRPr lang="en-US" altLang="en-US"/>
          </a:p>
        </p:txBody>
      </p:sp>
    </p:spTree>
    <p:extLst>
      <p:ext uri="{BB962C8B-B14F-4D97-AF65-F5344CB8AC3E}">
        <p14:creationId xmlns:p14="http://schemas.microsoft.com/office/powerpoint/2010/main" val="36492098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5663-C285-4B15-A714-25D9F0F02463}"/>
              </a:ext>
            </a:extLst>
          </p:cNvPr>
          <p:cNvSpPr>
            <a:spLocks noGrp="1"/>
          </p:cNvSpPr>
          <p:nvPr>
            <p:ph type="title"/>
          </p:nvPr>
        </p:nvSpPr>
        <p:spPr/>
        <p:txBody>
          <a:bodyPr/>
          <a:lstStyle/>
          <a:p>
            <a:pPr eaLnBrk="1" hangingPunct="1">
              <a:defRPr/>
            </a:pPr>
            <a:r>
              <a:rPr lang="en-US" dirty="0"/>
              <a:t>With Vadim </a:t>
            </a:r>
            <a:r>
              <a:rPr lang="en-US" dirty="0" err="1"/>
              <a:t>Vizing</a:t>
            </a:r>
            <a:r>
              <a:rPr lang="en-US" dirty="0"/>
              <a:t>  </a:t>
            </a:r>
            <a:br>
              <a:rPr lang="en-US" dirty="0"/>
            </a:br>
            <a:r>
              <a:rPr lang="en-US" dirty="0"/>
              <a:t>(Odessa, Ukraine, 9/11/2001)</a:t>
            </a:r>
          </a:p>
        </p:txBody>
      </p:sp>
      <p:pic>
        <p:nvPicPr>
          <p:cNvPr id="31749" name="Content Placeholder 7">
            <a:extLst>
              <a:ext uri="{FF2B5EF4-FFF2-40B4-BE49-F238E27FC236}">
                <a16:creationId xmlns:a16="http://schemas.microsoft.com/office/drawing/2014/main" id="{4ADA4A0F-3B39-45D7-AFF7-ADF8701224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89650" y="2276475"/>
            <a:ext cx="5195887" cy="3817937"/>
          </a:xfrm>
        </p:spPr>
      </p:pic>
      <p:pic>
        <p:nvPicPr>
          <p:cNvPr id="6" name="Picture 5" descr="Map&#10;&#10;Description automatically generated">
            <a:extLst>
              <a:ext uri="{FF2B5EF4-FFF2-40B4-BE49-F238E27FC236}">
                <a16:creationId xmlns:a16="http://schemas.microsoft.com/office/drawing/2014/main" id="{DDD44A3D-73A2-4BD4-B232-6B11D7486F0D}"/>
              </a:ext>
            </a:extLst>
          </p:cNvPr>
          <p:cNvPicPr>
            <a:picLocks noChangeAspect="1"/>
          </p:cNvPicPr>
          <p:nvPr/>
        </p:nvPicPr>
        <p:blipFill>
          <a:blip r:embed="rId3"/>
          <a:stretch>
            <a:fillRect/>
          </a:stretch>
        </p:blipFill>
        <p:spPr>
          <a:xfrm>
            <a:off x="412999" y="2328863"/>
            <a:ext cx="5487739" cy="3724276"/>
          </a:xfrm>
          <a:prstGeom prst="rect">
            <a:avLst/>
          </a:prstGeom>
        </p:spPr>
      </p:pic>
      <p:sp>
        <p:nvSpPr>
          <p:cNvPr id="7" name="Footer Placeholder 6">
            <a:extLst>
              <a:ext uri="{FF2B5EF4-FFF2-40B4-BE49-F238E27FC236}">
                <a16:creationId xmlns:a16="http://schemas.microsoft.com/office/drawing/2014/main" id="{345EB4C1-E060-48F5-94EF-0120602F2927}"/>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42E9169C-BE6D-4221-A05E-F051E8135C95}"/>
              </a:ext>
            </a:extLst>
          </p:cNvPr>
          <p:cNvSpPr>
            <a:spLocks noGrp="1"/>
          </p:cNvSpPr>
          <p:nvPr>
            <p:ph type="sldNum" sz="quarter" idx="12"/>
          </p:nvPr>
        </p:nvSpPr>
        <p:spPr/>
        <p:txBody>
          <a:bodyPr/>
          <a:lstStyle/>
          <a:p>
            <a:fld id="{1273E001-130A-4382-97C2-B7B20AFB951A}" type="slidenum">
              <a:rPr lang="en-US" altLang="en-US" smtClean="0"/>
              <a:pPr/>
              <a:t>48</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71F6-0A3F-42EE-958B-C0B37625C9ED}"/>
              </a:ext>
            </a:extLst>
          </p:cNvPr>
          <p:cNvSpPr>
            <a:spLocks noGrp="1"/>
          </p:cNvSpPr>
          <p:nvPr>
            <p:ph type="title"/>
          </p:nvPr>
        </p:nvSpPr>
        <p:spPr>
          <a:xfrm>
            <a:off x="1319213" y="517525"/>
            <a:ext cx="10186987" cy="1539875"/>
          </a:xfrm>
        </p:spPr>
        <p:txBody>
          <a:bodyPr>
            <a:normAutofit fontScale="90000"/>
          </a:bodyPr>
          <a:lstStyle/>
          <a:p>
            <a:pPr eaLnBrk="1" hangingPunct="1">
              <a:defRPr/>
            </a:pPr>
            <a:r>
              <a:rPr lang="en-US" dirty="0"/>
              <a:t>With Vadim </a:t>
            </a:r>
            <a:r>
              <a:rPr lang="en-US" dirty="0" err="1"/>
              <a:t>vizing</a:t>
            </a:r>
            <a:r>
              <a:rPr lang="en-US" dirty="0"/>
              <a:t> and </a:t>
            </a:r>
            <a:br>
              <a:rPr lang="en-US" dirty="0"/>
            </a:br>
            <a:r>
              <a:rPr lang="en-US" dirty="0"/>
              <a:t>alexander </a:t>
            </a:r>
            <a:r>
              <a:rPr lang="en-US" dirty="0" err="1"/>
              <a:t>zykov</a:t>
            </a:r>
            <a:r>
              <a:rPr lang="en-US" dirty="0"/>
              <a:t> </a:t>
            </a:r>
            <a:br>
              <a:rPr lang="en-US" dirty="0"/>
            </a:br>
            <a:r>
              <a:rPr lang="en-US" dirty="0"/>
              <a:t>(Odessa, Ukraine, 9/11/2001)</a:t>
            </a:r>
          </a:p>
        </p:txBody>
      </p:sp>
      <p:pic>
        <p:nvPicPr>
          <p:cNvPr id="30725" name="Content Placeholder 7">
            <a:extLst>
              <a:ext uri="{FF2B5EF4-FFF2-40B4-BE49-F238E27FC236}">
                <a16:creationId xmlns:a16="http://schemas.microsoft.com/office/drawing/2014/main" id="{2698A351-F0FE-4DE5-B8FC-C1B2AB6FC6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81363" y="2193925"/>
            <a:ext cx="5629275" cy="4024313"/>
          </a:xfrm>
        </p:spPr>
      </p:pic>
      <p:sp>
        <p:nvSpPr>
          <p:cNvPr id="6" name="Footer Placeholder 5">
            <a:extLst>
              <a:ext uri="{FF2B5EF4-FFF2-40B4-BE49-F238E27FC236}">
                <a16:creationId xmlns:a16="http://schemas.microsoft.com/office/drawing/2014/main" id="{F365EDBB-C8A3-431B-8363-CF52E4A6EF79}"/>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1B26C6EC-850E-4258-98B4-49A27D478DE7}"/>
              </a:ext>
            </a:extLst>
          </p:cNvPr>
          <p:cNvSpPr>
            <a:spLocks noGrp="1"/>
          </p:cNvSpPr>
          <p:nvPr>
            <p:ph type="sldNum" sz="quarter" idx="12"/>
          </p:nvPr>
        </p:nvSpPr>
        <p:spPr/>
        <p:txBody>
          <a:bodyPr/>
          <a:lstStyle/>
          <a:p>
            <a:fld id="{1273E001-130A-4382-97C2-B7B20AFB951A}" type="slidenum">
              <a:rPr lang="en-US" altLang="en-US" smtClean="0"/>
              <a:pPr/>
              <a:t>49</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FA8F83-BCEA-4B16-B9C0-619FA0A61695}"/>
              </a:ext>
            </a:extLst>
          </p:cNvPr>
          <p:cNvSpPr>
            <a:spLocks noGrp="1"/>
          </p:cNvSpPr>
          <p:nvPr>
            <p:ph idx="1"/>
          </p:nvPr>
        </p:nvSpPr>
        <p:spPr>
          <a:xfrm>
            <a:off x="685800" y="2193926"/>
            <a:ext cx="10820400" cy="2073274"/>
          </a:xfrm>
        </p:spPr>
        <p:txBody>
          <a:bodyPr/>
          <a:lstStyle/>
          <a:p>
            <a:pPr marL="0" indent="0">
              <a:buNone/>
            </a:pPr>
            <a:r>
              <a:rPr lang="en-US" sz="6000" dirty="0"/>
              <a:t>Alexander </a:t>
            </a:r>
            <a:r>
              <a:rPr lang="en-US" sz="6000" dirty="0" err="1"/>
              <a:t>Zykov</a:t>
            </a:r>
            <a:r>
              <a:rPr lang="en-US" sz="6000" dirty="0"/>
              <a:t>, 1922-2013</a:t>
            </a:r>
          </a:p>
          <a:p>
            <a:pPr marL="0" indent="0" algn="ctr">
              <a:buNone/>
            </a:pPr>
            <a:r>
              <a:rPr lang="en-US" sz="6000" dirty="0"/>
              <a:t>my supervisor</a:t>
            </a:r>
          </a:p>
        </p:txBody>
      </p:sp>
      <p:sp>
        <p:nvSpPr>
          <p:cNvPr id="9" name="Footer Placeholder 8">
            <a:extLst>
              <a:ext uri="{FF2B5EF4-FFF2-40B4-BE49-F238E27FC236}">
                <a16:creationId xmlns:a16="http://schemas.microsoft.com/office/drawing/2014/main" id="{EE2EA85B-9A22-4367-95BB-77614D93B11B}"/>
              </a:ext>
            </a:extLst>
          </p:cNvPr>
          <p:cNvSpPr>
            <a:spLocks noGrp="1"/>
          </p:cNvSpPr>
          <p:nvPr>
            <p:ph type="ftr" sz="quarter" idx="11"/>
          </p:nvPr>
        </p:nvSpPr>
        <p:spPr/>
        <p:txBody>
          <a:bodyPr/>
          <a:lstStyle/>
          <a:p>
            <a:pPr>
              <a:defRPr/>
            </a:pPr>
            <a:r>
              <a:rPr lang="en-US"/>
              <a:t>HyGraDe 2022 - Catania</a:t>
            </a:r>
          </a:p>
        </p:txBody>
      </p:sp>
      <p:sp>
        <p:nvSpPr>
          <p:cNvPr id="10" name="Slide Number Placeholder 9">
            <a:extLst>
              <a:ext uri="{FF2B5EF4-FFF2-40B4-BE49-F238E27FC236}">
                <a16:creationId xmlns:a16="http://schemas.microsoft.com/office/drawing/2014/main" id="{2BFB8C35-01B1-4C89-BDE9-1A4F18C41D37}"/>
              </a:ext>
            </a:extLst>
          </p:cNvPr>
          <p:cNvSpPr>
            <a:spLocks noGrp="1"/>
          </p:cNvSpPr>
          <p:nvPr>
            <p:ph type="sldNum" sz="quarter" idx="12"/>
          </p:nvPr>
        </p:nvSpPr>
        <p:spPr/>
        <p:txBody>
          <a:bodyPr/>
          <a:lstStyle/>
          <a:p>
            <a:fld id="{1273E001-130A-4382-97C2-B7B20AFB951A}" type="slidenum">
              <a:rPr lang="en-US" altLang="en-US" smtClean="0"/>
              <a:pPr/>
              <a:t>5</a:t>
            </a:fld>
            <a:endParaRPr lang="en-US" altLang="en-US"/>
          </a:p>
        </p:txBody>
      </p:sp>
    </p:spTree>
    <p:extLst>
      <p:ext uri="{BB962C8B-B14F-4D97-AF65-F5344CB8AC3E}">
        <p14:creationId xmlns:p14="http://schemas.microsoft.com/office/powerpoint/2010/main" val="11246456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F07FA-11A5-4D07-9ED5-CA26CB8148F9}"/>
              </a:ext>
            </a:extLst>
          </p:cNvPr>
          <p:cNvSpPr>
            <a:spLocks noGrp="1"/>
          </p:cNvSpPr>
          <p:nvPr>
            <p:ph type="title"/>
          </p:nvPr>
        </p:nvSpPr>
        <p:spPr/>
        <p:txBody>
          <a:bodyPr/>
          <a:lstStyle/>
          <a:p>
            <a:r>
              <a:rPr lang="en-US" dirty="0">
                <a:highlight>
                  <a:srgbClr val="FFFF00"/>
                </a:highlight>
              </a:rPr>
              <a:t>New!</a:t>
            </a:r>
            <a:r>
              <a:rPr lang="en-US" dirty="0"/>
              <a:t>         With VIZING and </a:t>
            </a:r>
            <a:br>
              <a:rPr lang="en-US" dirty="0"/>
            </a:br>
            <a:r>
              <a:rPr lang="en-US" dirty="0"/>
              <a:t>ZYKOV, 9/11/2001</a:t>
            </a:r>
          </a:p>
        </p:txBody>
      </p:sp>
      <p:pic>
        <p:nvPicPr>
          <p:cNvPr id="7" name="Content Placeholder 6" descr="A group of people posing for a photo&#10;&#10;Description automatically generated">
            <a:extLst>
              <a:ext uri="{FF2B5EF4-FFF2-40B4-BE49-F238E27FC236}">
                <a16:creationId xmlns:a16="http://schemas.microsoft.com/office/drawing/2014/main" id="{CAE397C9-F81B-4F37-A92E-85503C3B1A91}"/>
              </a:ext>
            </a:extLst>
          </p:cNvPr>
          <p:cNvPicPr>
            <a:picLocks noGrp="1" noChangeAspect="1"/>
          </p:cNvPicPr>
          <p:nvPr>
            <p:ph idx="1"/>
          </p:nvPr>
        </p:nvPicPr>
        <p:blipFill>
          <a:blip r:embed="rId2"/>
          <a:stretch>
            <a:fillRect/>
          </a:stretch>
        </p:blipFill>
        <p:spPr>
          <a:xfrm>
            <a:off x="3667756" y="2193925"/>
            <a:ext cx="4856488" cy="4024313"/>
          </a:xfrm>
        </p:spPr>
      </p:pic>
      <p:cxnSp>
        <p:nvCxnSpPr>
          <p:cNvPr id="8" name="Straight Arrow Connector 7">
            <a:extLst>
              <a:ext uri="{FF2B5EF4-FFF2-40B4-BE49-F238E27FC236}">
                <a16:creationId xmlns:a16="http://schemas.microsoft.com/office/drawing/2014/main" id="{454A0D25-D786-4407-9738-BBECA37BBDCC}"/>
              </a:ext>
            </a:extLst>
          </p:cNvPr>
          <p:cNvCxnSpPr>
            <a:cxnSpLocks/>
          </p:cNvCxnSpPr>
          <p:nvPr/>
        </p:nvCxnSpPr>
        <p:spPr>
          <a:xfrm flipH="1">
            <a:off x="5042647" y="1909482"/>
            <a:ext cx="2052918" cy="159123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0B319AA-D302-483F-A3ED-07EB77486138}"/>
              </a:ext>
            </a:extLst>
          </p:cNvPr>
          <p:cNvCxnSpPr>
            <a:cxnSpLocks/>
          </p:cNvCxnSpPr>
          <p:nvPr/>
        </p:nvCxnSpPr>
        <p:spPr>
          <a:xfrm flipH="1">
            <a:off x="6454588" y="1358153"/>
            <a:ext cx="2617694" cy="194805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E9DC9F9A-AD61-4AB0-BBE0-D7EB9179CD71}"/>
              </a:ext>
            </a:extLst>
          </p:cNvPr>
          <p:cNvSpPr>
            <a:spLocks noGrp="1"/>
          </p:cNvSpPr>
          <p:nvPr>
            <p:ph type="ftr" sz="quarter" idx="11"/>
          </p:nvPr>
        </p:nvSpPr>
        <p:spPr/>
        <p:txBody>
          <a:bodyPr/>
          <a:lstStyle/>
          <a:p>
            <a:pPr>
              <a:defRPr/>
            </a:pPr>
            <a:r>
              <a:rPr lang="en-US"/>
              <a:t>HyGraDe 2022 - Catania</a:t>
            </a:r>
          </a:p>
        </p:txBody>
      </p:sp>
      <p:sp>
        <p:nvSpPr>
          <p:cNvPr id="9" name="Slide Number Placeholder 8">
            <a:extLst>
              <a:ext uri="{FF2B5EF4-FFF2-40B4-BE49-F238E27FC236}">
                <a16:creationId xmlns:a16="http://schemas.microsoft.com/office/drawing/2014/main" id="{AF51BB8B-72CF-4AE5-9D3D-59C51B64A939}"/>
              </a:ext>
            </a:extLst>
          </p:cNvPr>
          <p:cNvSpPr>
            <a:spLocks noGrp="1"/>
          </p:cNvSpPr>
          <p:nvPr>
            <p:ph type="sldNum" sz="quarter" idx="12"/>
          </p:nvPr>
        </p:nvSpPr>
        <p:spPr/>
        <p:txBody>
          <a:bodyPr/>
          <a:lstStyle/>
          <a:p>
            <a:fld id="{1273E001-130A-4382-97C2-B7B20AFB951A}" type="slidenum">
              <a:rPr lang="en-US" altLang="en-US" smtClean="0"/>
              <a:pPr/>
              <a:t>50</a:t>
            </a:fld>
            <a:endParaRPr lang="en-US" altLang="en-US"/>
          </a:p>
        </p:txBody>
      </p:sp>
    </p:spTree>
    <p:extLst>
      <p:ext uri="{BB962C8B-B14F-4D97-AF65-F5344CB8AC3E}">
        <p14:creationId xmlns:p14="http://schemas.microsoft.com/office/powerpoint/2010/main" val="40709337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C0B03-8583-4BE6-916D-01C97CAF9312}"/>
              </a:ext>
            </a:extLst>
          </p:cNvPr>
          <p:cNvSpPr>
            <a:spLocks noGrp="1"/>
          </p:cNvSpPr>
          <p:nvPr>
            <p:ph type="title"/>
          </p:nvPr>
        </p:nvSpPr>
        <p:spPr/>
        <p:txBody>
          <a:bodyPr/>
          <a:lstStyle/>
          <a:p>
            <a:r>
              <a:rPr lang="en-US" dirty="0">
                <a:highlight>
                  <a:srgbClr val="FFFF00"/>
                </a:highlight>
              </a:rPr>
              <a:t>New!</a:t>
            </a:r>
            <a:r>
              <a:rPr lang="en-US" dirty="0"/>
              <a:t>  Odessa seminar  2001</a:t>
            </a:r>
          </a:p>
        </p:txBody>
      </p:sp>
      <p:pic>
        <p:nvPicPr>
          <p:cNvPr id="7" name="Content Placeholder 6" descr="A group of people posing for the camera&#10;&#10;Description automatically generated">
            <a:extLst>
              <a:ext uri="{FF2B5EF4-FFF2-40B4-BE49-F238E27FC236}">
                <a16:creationId xmlns:a16="http://schemas.microsoft.com/office/drawing/2014/main" id="{72D21586-23A6-4F73-B04F-7D853FFBCE4D}"/>
              </a:ext>
            </a:extLst>
          </p:cNvPr>
          <p:cNvPicPr>
            <a:picLocks noGrp="1" noChangeAspect="1"/>
          </p:cNvPicPr>
          <p:nvPr>
            <p:ph idx="1"/>
          </p:nvPr>
        </p:nvPicPr>
        <p:blipFill>
          <a:blip r:embed="rId2"/>
          <a:stretch>
            <a:fillRect/>
          </a:stretch>
        </p:blipFill>
        <p:spPr>
          <a:xfrm>
            <a:off x="2858179" y="2193925"/>
            <a:ext cx="6475642" cy="4024313"/>
          </a:xfrm>
        </p:spPr>
      </p:pic>
      <p:sp>
        <p:nvSpPr>
          <p:cNvPr id="6" name="Footer Placeholder 5">
            <a:extLst>
              <a:ext uri="{FF2B5EF4-FFF2-40B4-BE49-F238E27FC236}">
                <a16:creationId xmlns:a16="http://schemas.microsoft.com/office/drawing/2014/main" id="{5E7BD0BB-2E5A-4030-9D20-770195ED5653}"/>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7B547E9B-54F4-4059-B587-9E67B71CD743}"/>
              </a:ext>
            </a:extLst>
          </p:cNvPr>
          <p:cNvSpPr>
            <a:spLocks noGrp="1"/>
          </p:cNvSpPr>
          <p:nvPr>
            <p:ph type="sldNum" sz="quarter" idx="12"/>
          </p:nvPr>
        </p:nvSpPr>
        <p:spPr/>
        <p:txBody>
          <a:bodyPr/>
          <a:lstStyle/>
          <a:p>
            <a:fld id="{1273E001-130A-4382-97C2-B7B20AFB951A}" type="slidenum">
              <a:rPr lang="en-US" altLang="en-US" smtClean="0"/>
              <a:pPr/>
              <a:t>51</a:t>
            </a:fld>
            <a:endParaRPr lang="en-US" altLang="en-US"/>
          </a:p>
        </p:txBody>
      </p:sp>
    </p:spTree>
    <p:extLst>
      <p:ext uri="{BB962C8B-B14F-4D97-AF65-F5344CB8AC3E}">
        <p14:creationId xmlns:p14="http://schemas.microsoft.com/office/powerpoint/2010/main" val="38895329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A6E1-561A-4D6C-8EC3-F441574978CF}"/>
              </a:ext>
            </a:extLst>
          </p:cNvPr>
          <p:cNvSpPr>
            <a:spLocks noGrp="1"/>
          </p:cNvSpPr>
          <p:nvPr>
            <p:ph type="title"/>
          </p:nvPr>
        </p:nvSpPr>
        <p:spPr/>
        <p:txBody>
          <a:bodyPr/>
          <a:lstStyle/>
          <a:p>
            <a:r>
              <a:rPr lang="en-US" dirty="0"/>
              <a:t>WHO are these guys?</a:t>
            </a:r>
          </a:p>
        </p:txBody>
      </p:sp>
      <p:pic>
        <p:nvPicPr>
          <p:cNvPr id="7" name="Content Placeholder 6">
            <a:extLst>
              <a:ext uri="{FF2B5EF4-FFF2-40B4-BE49-F238E27FC236}">
                <a16:creationId xmlns:a16="http://schemas.microsoft.com/office/drawing/2014/main" id="{A739CC67-E8B5-4277-BF02-BAAB5DD3D33D}"/>
              </a:ext>
            </a:extLst>
          </p:cNvPr>
          <p:cNvPicPr>
            <a:picLocks noGrp="1" noChangeAspect="1"/>
          </p:cNvPicPr>
          <p:nvPr>
            <p:ph idx="1"/>
          </p:nvPr>
        </p:nvPicPr>
        <p:blipFill>
          <a:blip r:embed="rId2"/>
          <a:stretch>
            <a:fillRect/>
          </a:stretch>
        </p:blipFill>
        <p:spPr>
          <a:xfrm>
            <a:off x="2829010" y="2193925"/>
            <a:ext cx="6533980" cy="4024313"/>
          </a:xfrm>
          <a:prstGeom prst="rect">
            <a:avLst/>
          </a:prstGeom>
        </p:spPr>
      </p:pic>
      <p:sp>
        <p:nvSpPr>
          <p:cNvPr id="3" name="Footer Placeholder 2">
            <a:extLst>
              <a:ext uri="{FF2B5EF4-FFF2-40B4-BE49-F238E27FC236}">
                <a16:creationId xmlns:a16="http://schemas.microsoft.com/office/drawing/2014/main" id="{D82E1BCD-A930-4C35-99A0-AD28E3B035EC}"/>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A94EEE00-59BE-4105-9B6A-A8F45ABE4E07}"/>
              </a:ext>
            </a:extLst>
          </p:cNvPr>
          <p:cNvSpPr>
            <a:spLocks noGrp="1"/>
          </p:cNvSpPr>
          <p:nvPr>
            <p:ph type="sldNum" sz="quarter" idx="12"/>
          </p:nvPr>
        </p:nvSpPr>
        <p:spPr/>
        <p:txBody>
          <a:bodyPr/>
          <a:lstStyle/>
          <a:p>
            <a:fld id="{1273E001-130A-4382-97C2-B7B20AFB951A}" type="slidenum">
              <a:rPr lang="en-US" altLang="en-US" smtClean="0"/>
              <a:pPr/>
              <a:t>52</a:t>
            </a:fld>
            <a:endParaRPr lang="en-US" altLang="en-US"/>
          </a:p>
        </p:txBody>
      </p:sp>
    </p:spTree>
    <p:extLst>
      <p:ext uri="{BB962C8B-B14F-4D97-AF65-F5344CB8AC3E}">
        <p14:creationId xmlns:p14="http://schemas.microsoft.com/office/powerpoint/2010/main" val="16522067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42C349-6ED0-451C-8E6F-D16F6EA26537}"/>
              </a:ext>
            </a:extLst>
          </p:cNvPr>
          <p:cNvSpPr>
            <a:spLocks noGrp="1"/>
          </p:cNvSpPr>
          <p:nvPr>
            <p:ph idx="1"/>
          </p:nvPr>
        </p:nvSpPr>
        <p:spPr>
          <a:xfrm>
            <a:off x="815789" y="2337360"/>
            <a:ext cx="10820400" cy="2763558"/>
          </a:xfrm>
        </p:spPr>
        <p:txBody>
          <a:bodyPr/>
          <a:lstStyle/>
          <a:p>
            <a:pPr marL="0" indent="0" algn="ctr">
              <a:buNone/>
            </a:pPr>
            <a:r>
              <a:rPr lang="en-US" sz="8000" dirty="0"/>
              <a:t>Curt Lindner</a:t>
            </a:r>
          </a:p>
          <a:p>
            <a:pPr marL="0" indent="0" algn="ctr">
              <a:buNone/>
            </a:pPr>
            <a:r>
              <a:rPr lang="en-US" sz="8000" dirty="0"/>
              <a:t>Alex Rosa</a:t>
            </a:r>
          </a:p>
          <a:p>
            <a:pPr marL="0" indent="0" algn="ctr">
              <a:buNone/>
            </a:pPr>
            <a:endParaRPr lang="en-US" sz="8000" dirty="0"/>
          </a:p>
        </p:txBody>
      </p:sp>
      <p:sp>
        <p:nvSpPr>
          <p:cNvPr id="7" name="Footer Placeholder 6">
            <a:extLst>
              <a:ext uri="{FF2B5EF4-FFF2-40B4-BE49-F238E27FC236}">
                <a16:creationId xmlns:a16="http://schemas.microsoft.com/office/drawing/2014/main" id="{65B9C2F2-C8BB-40F8-87FC-07D105063A01}"/>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8D75BC98-8746-4778-9F7A-85C8F73A5C2E}"/>
              </a:ext>
            </a:extLst>
          </p:cNvPr>
          <p:cNvSpPr>
            <a:spLocks noGrp="1"/>
          </p:cNvSpPr>
          <p:nvPr>
            <p:ph type="sldNum" sz="quarter" idx="12"/>
          </p:nvPr>
        </p:nvSpPr>
        <p:spPr/>
        <p:txBody>
          <a:bodyPr/>
          <a:lstStyle/>
          <a:p>
            <a:fld id="{1273E001-130A-4382-97C2-B7B20AFB951A}" type="slidenum">
              <a:rPr lang="en-US" altLang="en-US" smtClean="0"/>
              <a:pPr/>
              <a:t>53</a:t>
            </a:fld>
            <a:endParaRPr lang="en-US" altLang="en-US"/>
          </a:p>
        </p:txBody>
      </p:sp>
    </p:spTree>
    <p:extLst>
      <p:ext uri="{BB962C8B-B14F-4D97-AF65-F5344CB8AC3E}">
        <p14:creationId xmlns:p14="http://schemas.microsoft.com/office/powerpoint/2010/main" val="7837291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8CC92-8023-4D3C-B6E8-1D4669D91EC7}"/>
              </a:ext>
            </a:extLst>
          </p:cNvPr>
          <p:cNvSpPr>
            <a:spLocks noGrp="1"/>
          </p:cNvSpPr>
          <p:nvPr>
            <p:ph type="title"/>
          </p:nvPr>
        </p:nvSpPr>
        <p:spPr>
          <a:xfrm>
            <a:off x="2251075" y="492125"/>
            <a:ext cx="9255125" cy="1565275"/>
          </a:xfrm>
        </p:spPr>
        <p:txBody>
          <a:bodyPr>
            <a:normAutofit fontScale="90000"/>
          </a:bodyPr>
          <a:lstStyle/>
          <a:p>
            <a:pPr eaLnBrk="1" fontAlgn="auto" hangingPunct="1">
              <a:spcAft>
                <a:spcPts val="0"/>
              </a:spcAft>
              <a:defRPr/>
            </a:pPr>
            <a:r>
              <a:rPr lang="en-US" dirty="0"/>
              <a:t>With Lorenzo Milazzo, curt Lindner and </a:t>
            </a:r>
            <a:r>
              <a:rPr lang="en-US" dirty="0" err="1"/>
              <a:t>alex</a:t>
            </a:r>
            <a:r>
              <a:rPr lang="en-US" dirty="0"/>
              <a:t> rosa (Catania,  2009)</a:t>
            </a:r>
          </a:p>
        </p:txBody>
      </p:sp>
      <p:pic>
        <p:nvPicPr>
          <p:cNvPr id="49155" name="Content Placeholder 3">
            <a:extLst>
              <a:ext uri="{FF2B5EF4-FFF2-40B4-BE49-F238E27FC236}">
                <a16:creationId xmlns:a16="http://schemas.microsoft.com/office/drawing/2014/main" id="{CEAD0731-AC72-46AA-BE2E-FB7EFC76A7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40038" y="2193925"/>
            <a:ext cx="6511925" cy="4024313"/>
          </a:xfrm>
        </p:spPr>
      </p:pic>
      <p:sp>
        <p:nvSpPr>
          <p:cNvPr id="6" name="Footer Placeholder 5">
            <a:extLst>
              <a:ext uri="{FF2B5EF4-FFF2-40B4-BE49-F238E27FC236}">
                <a16:creationId xmlns:a16="http://schemas.microsoft.com/office/drawing/2014/main" id="{3294BE23-48F2-42F6-AABD-88E84CCEE8EA}"/>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8A28C1C7-F894-4EE7-947D-EBABDEE5BDEB}"/>
              </a:ext>
            </a:extLst>
          </p:cNvPr>
          <p:cNvSpPr>
            <a:spLocks noGrp="1"/>
          </p:cNvSpPr>
          <p:nvPr>
            <p:ph type="sldNum" sz="quarter" idx="12"/>
          </p:nvPr>
        </p:nvSpPr>
        <p:spPr/>
        <p:txBody>
          <a:bodyPr/>
          <a:lstStyle/>
          <a:p>
            <a:fld id="{1273E001-130A-4382-97C2-B7B20AFB951A}" type="slidenum">
              <a:rPr lang="en-US" altLang="en-US" smtClean="0"/>
              <a:pPr/>
              <a:t>54</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D2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a:extLst>
              <a:ext uri="{FF2B5EF4-FFF2-40B4-BE49-F238E27FC236}">
                <a16:creationId xmlns:a16="http://schemas.microsoft.com/office/drawing/2014/main" id="{603C58E7-878C-4A7E-8211-F9004F73E6AA}"/>
              </a:ext>
            </a:extLst>
          </p:cNvPr>
          <p:cNvPicPr>
            <a:picLocks noChangeAspect="1"/>
          </p:cNvPicPr>
          <p:nvPr/>
        </p:nvPicPr>
        <p:blipFill>
          <a:blip r:embed="rId2"/>
          <a:stretch>
            <a:fillRect/>
          </a:stretch>
        </p:blipFill>
        <p:spPr>
          <a:xfrm>
            <a:off x="631487" y="643467"/>
            <a:ext cx="3104267" cy="2475653"/>
          </a:xfrm>
          <a:prstGeom prst="rect">
            <a:avLst/>
          </a:prstGeom>
        </p:spPr>
      </p:pic>
      <p:sp>
        <p:nvSpPr>
          <p:cNvPr id="23" name="Rectangle 22">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phical user interface, text, application, email&#10;&#10;Description automatically generated">
            <a:extLst>
              <a:ext uri="{FF2B5EF4-FFF2-40B4-BE49-F238E27FC236}">
                <a16:creationId xmlns:a16="http://schemas.microsoft.com/office/drawing/2014/main" id="{F7D515FD-5F27-48A6-AD2B-0B4400AFED51}"/>
              </a:ext>
            </a:extLst>
          </p:cNvPr>
          <p:cNvPicPr>
            <a:picLocks noChangeAspect="1"/>
          </p:cNvPicPr>
          <p:nvPr/>
        </p:nvPicPr>
        <p:blipFill>
          <a:blip r:embed="rId3"/>
          <a:stretch>
            <a:fillRect/>
          </a:stretch>
        </p:blipFill>
        <p:spPr>
          <a:xfrm>
            <a:off x="782552" y="3748194"/>
            <a:ext cx="2784936" cy="2471631"/>
          </a:xfrm>
          <a:prstGeom prst="rect">
            <a:avLst/>
          </a:prstGeom>
        </p:spPr>
      </p:pic>
      <p:sp>
        <p:nvSpPr>
          <p:cNvPr id="25" name="Rectangle 24">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Text&#10;&#10;Description automatically generated">
            <a:extLst>
              <a:ext uri="{FF2B5EF4-FFF2-40B4-BE49-F238E27FC236}">
                <a16:creationId xmlns:a16="http://schemas.microsoft.com/office/drawing/2014/main" id="{DA8893A0-D406-4549-9A7F-E9F2D17C8A55}"/>
              </a:ext>
            </a:extLst>
          </p:cNvPr>
          <p:cNvPicPr>
            <a:picLocks noChangeAspect="1"/>
          </p:cNvPicPr>
          <p:nvPr/>
        </p:nvPicPr>
        <p:blipFill>
          <a:blip r:embed="rId4"/>
          <a:stretch>
            <a:fillRect/>
          </a:stretch>
        </p:blipFill>
        <p:spPr>
          <a:xfrm>
            <a:off x="4393252" y="869749"/>
            <a:ext cx="3252903" cy="4985293"/>
          </a:xfrm>
          <a:prstGeom prst="rect">
            <a:avLst/>
          </a:prstGeom>
        </p:spPr>
      </p:pic>
      <p:sp>
        <p:nvSpPr>
          <p:cNvPr id="27" name="Rectangle 26">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8B9EA64-F63F-40EB-BE79-55D2CADBBD32}"/>
              </a:ext>
            </a:extLst>
          </p:cNvPr>
          <p:cNvPicPr>
            <a:picLocks noChangeAspect="1"/>
          </p:cNvPicPr>
          <p:nvPr/>
        </p:nvPicPr>
        <p:blipFill>
          <a:blip r:embed="rId5"/>
          <a:stretch>
            <a:fillRect/>
          </a:stretch>
        </p:blipFill>
        <p:spPr>
          <a:xfrm>
            <a:off x="8313518" y="1728469"/>
            <a:ext cx="3252903" cy="3415122"/>
          </a:xfrm>
          <a:prstGeom prst="rect">
            <a:avLst/>
          </a:prstGeom>
        </p:spPr>
      </p:pic>
      <p:sp>
        <p:nvSpPr>
          <p:cNvPr id="15" name="Rectangle 14">
            <a:extLst>
              <a:ext uri="{FF2B5EF4-FFF2-40B4-BE49-F238E27FC236}">
                <a16:creationId xmlns:a16="http://schemas.microsoft.com/office/drawing/2014/main" id="{380DE9C2-B039-4411-9641-A40E013AD35B}"/>
              </a:ext>
            </a:extLst>
          </p:cNvPr>
          <p:cNvSpPr/>
          <p:nvPr/>
        </p:nvSpPr>
        <p:spPr>
          <a:xfrm>
            <a:off x="4251431" y="2912272"/>
            <a:ext cx="3536546" cy="1361911"/>
          </a:xfrm>
          <a:prstGeom prst="rect">
            <a:avLst/>
          </a:prstGeom>
          <a:noFill/>
        </p:spPr>
        <p:txBody>
          <a:bodyPr wrap="none" lIns="91440" tIns="45720" rIns="91440" bIns="45720">
            <a:spAutoFit/>
          </a:bodyPr>
          <a:lstStyle/>
          <a:p>
            <a:pPr algn="ctr"/>
            <a:r>
              <a:rPr lang="en-US" b="1" dirty="0"/>
              <a:t>Section 18.6. </a:t>
            </a:r>
          </a:p>
          <a:p>
            <a:pPr algn="ctr"/>
            <a:r>
              <a:rPr lang="en-US" b="1" dirty="0"/>
              <a:t>Strict colorings and </a:t>
            </a:r>
          </a:p>
          <a:p>
            <a:pPr algn="ctr"/>
            <a:r>
              <a:rPr lang="en-US" b="1" dirty="0"/>
              <a:t>the upper chromatic number, </a:t>
            </a:r>
          </a:p>
          <a:p>
            <a:pPr algn="ctr"/>
            <a:r>
              <a:rPr lang="en-US" b="1" dirty="0"/>
              <a:t>p. 340-341</a:t>
            </a:r>
          </a:p>
          <a:p>
            <a:pPr algn="ctr"/>
            <a:endParaRPr lang="en-US" sz="105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 name="Footer Placeholder 15">
            <a:extLst>
              <a:ext uri="{FF2B5EF4-FFF2-40B4-BE49-F238E27FC236}">
                <a16:creationId xmlns:a16="http://schemas.microsoft.com/office/drawing/2014/main" id="{58386807-FE4D-4A55-A201-23B9EDF13375}"/>
              </a:ext>
            </a:extLst>
          </p:cNvPr>
          <p:cNvSpPr>
            <a:spLocks noGrp="1"/>
          </p:cNvSpPr>
          <p:nvPr>
            <p:ph type="ftr" sz="quarter" idx="11"/>
          </p:nvPr>
        </p:nvSpPr>
        <p:spPr/>
        <p:txBody>
          <a:bodyPr/>
          <a:lstStyle/>
          <a:p>
            <a:pPr>
              <a:defRPr/>
            </a:pPr>
            <a:r>
              <a:rPr lang="en-US"/>
              <a:t>HyGraDe 2022 - Catania</a:t>
            </a:r>
          </a:p>
        </p:txBody>
      </p:sp>
      <p:sp>
        <p:nvSpPr>
          <p:cNvPr id="17" name="Slide Number Placeholder 16">
            <a:extLst>
              <a:ext uri="{FF2B5EF4-FFF2-40B4-BE49-F238E27FC236}">
                <a16:creationId xmlns:a16="http://schemas.microsoft.com/office/drawing/2014/main" id="{95DC0221-794C-40AC-88B8-D7FCE92FA37A}"/>
              </a:ext>
            </a:extLst>
          </p:cNvPr>
          <p:cNvSpPr>
            <a:spLocks noGrp="1"/>
          </p:cNvSpPr>
          <p:nvPr>
            <p:ph type="sldNum" sz="quarter" idx="12"/>
          </p:nvPr>
        </p:nvSpPr>
        <p:spPr/>
        <p:txBody>
          <a:bodyPr/>
          <a:lstStyle/>
          <a:p>
            <a:fld id="{1273E001-130A-4382-97C2-B7B20AFB951A}" type="slidenum">
              <a:rPr lang="en-US" altLang="en-US" smtClean="0"/>
              <a:pPr/>
              <a:t>55</a:t>
            </a:fld>
            <a:endParaRPr lang="en-US" altLang="en-US"/>
          </a:p>
        </p:txBody>
      </p:sp>
    </p:spTree>
    <p:extLst>
      <p:ext uri="{BB962C8B-B14F-4D97-AF65-F5344CB8AC3E}">
        <p14:creationId xmlns:p14="http://schemas.microsoft.com/office/powerpoint/2010/main" val="9691729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2000" fill="hold"/>
                                        <p:tgtEl>
                                          <p:spTgt spid="12"/>
                                        </p:tgtEl>
                                        <p:attrNameLst>
                                          <p:attrName>ppt_x</p:attrName>
                                        </p:attrNameLst>
                                      </p:cBhvr>
                                      <p:tavLst>
                                        <p:tav tm="0">
                                          <p:val>
                                            <p:strVal val="#ppt_x"/>
                                          </p:val>
                                        </p:tav>
                                        <p:tav tm="100000">
                                          <p:val>
                                            <p:strVal val="#ppt_x"/>
                                          </p:val>
                                        </p:tav>
                                      </p:tavLst>
                                    </p:anim>
                                    <p:anim calcmode="lin" valueType="num">
                                      <p:cBhvr additive="base">
                                        <p:cTn id="14"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000" fill="hold"/>
                                        <p:tgtEl>
                                          <p:spTgt spid="10"/>
                                        </p:tgtEl>
                                        <p:attrNameLst>
                                          <p:attrName>ppt_x</p:attrName>
                                        </p:attrNameLst>
                                      </p:cBhvr>
                                      <p:tavLst>
                                        <p:tav tm="0">
                                          <p:val>
                                            <p:strVal val="#ppt_x"/>
                                          </p:val>
                                        </p:tav>
                                        <p:tav tm="100000">
                                          <p:val>
                                            <p:strVal val="#ppt_x"/>
                                          </p:val>
                                        </p:tav>
                                      </p:tavLst>
                                    </p:anim>
                                    <p:anim calcmode="lin" valueType="num">
                                      <p:cBhvr additive="base">
                                        <p:cTn id="20"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3000" fill="hold"/>
                                        <p:tgtEl>
                                          <p:spTgt spid="14"/>
                                        </p:tgtEl>
                                        <p:attrNameLst>
                                          <p:attrName>ppt_x</p:attrName>
                                        </p:attrNameLst>
                                      </p:cBhvr>
                                      <p:tavLst>
                                        <p:tav tm="0">
                                          <p:val>
                                            <p:strVal val="#ppt_x"/>
                                          </p:val>
                                        </p:tav>
                                        <p:tav tm="100000">
                                          <p:val>
                                            <p:strVal val="#ppt_x"/>
                                          </p:val>
                                        </p:tav>
                                      </p:tavLst>
                                    </p:anim>
                                    <p:anim calcmode="lin" valueType="num">
                                      <p:cBhvr additive="base">
                                        <p:cTn id="26" dur="3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 calcmode="lin" valueType="num">
                                      <p:cBhvr additive="base">
                                        <p:cTn id="3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anim calcmode="lin" valueType="num">
                                      <p:cBhvr additive="base">
                                        <p:cTn id="3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anim calcmode="lin" valueType="num">
                                      <p:cBhvr additive="base">
                                        <p:cTn id="3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5">
                                            <p:txEl>
                                              <p:pRg st="2" end="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xEl>
                                              <p:pRg st="3" end="3"/>
                                            </p:txEl>
                                          </p:spTgt>
                                        </p:tgtEl>
                                        <p:attrNameLst>
                                          <p:attrName>style.visibility</p:attrName>
                                        </p:attrNameLst>
                                      </p:cBhvr>
                                      <p:to>
                                        <p:strVal val="visible"/>
                                      </p:to>
                                    </p:set>
                                    <p:anim calcmode="lin" valueType="num">
                                      <p:cBhvr additive="base">
                                        <p:cTn id="43"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2783-46CB-4AA2-BC7D-8841FB8A54EF}"/>
              </a:ext>
            </a:extLst>
          </p:cNvPr>
          <p:cNvSpPr>
            <a:spLocks noGrp="1"/>
          </p:cNvSpPr>
          <p:nvPr>
            <p:ph type="title"/>
          </p:nvPr>
        </p:nvSpPr>
        <p:spPr/>
        <p:txBody>
          <a:bodyPr/>
          <a:lstStyle/>
          <a:p>
            <a:r>
              <a:rPr lang="en-US" dirty="0"/>
              <a:t>Famous Auburn seminar…</a:t>
            </a:r>
          </a:p>
        </p:txBody>
      </p:sp>
      <p:pic>
        <p:nvPicPr>
          <p:cNvPr id="7" name="Content Placeholder 6" descr="A group of people sitting at a table in a room&#10;&#10;Description automatically generated">
            <a:extLst>
              <a:ext uri="{FF2B5EF4-FFF2-40B4-BE49-F238E27FC236}">
                <a16:creationId xmlns:a16="http://schemas.microsoft.com/office/drawing/2014/main" id="{B81FC052-9CFB-495B-9F05-9E849F99D5E0}"/>
              </a:ext>
            </a:extLst>
          </p:cNvPr>
          <p:cNvPicPr>
            <a:picLocks noGrp="1" noChangeAspect="1"/>
          </p:cNvPicPr>
          <p:nvPr>
            <p:ph idx="1"/>
          </p:nvPr>
        </p:nvPicPr>
        <p:blipFill>
          <a:blip r:embed="rId2"/>
          <a:stretch>
            <a:fillRect/>
          </a:stretch>
        </p:blipFill>
        <p:spPr>
          <a:xfrm>
            <a:off x="1828006" y="2193925"/>
            <a:ext cx="8535987" cy="4024313"/>
          </a:xfrm>
        </p:spPr>
      </p:pic>
      <p:sp>
        <p:nvSpPr>
          <p:cNvPr id="6" name="Footer Placeholder 5">
            <a:extLst>
              <a:ext uri="{FF2B5EF4-FFF2-40B4-BE49-F238E27FC236}">
                <a16:creationId xmlns:a16="http://schemas.microsoft.com/office/drawing/2014/main" id="{89CEA124-5CC9-4FC5-A24A-5B48E6781810}"/>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0701AA48-2747-49D9-9405-3EA98F94BB28}"/>
              </a:ext>
            </a:extLst>
          </p:cNvPr>
          <p:cNvSpPr>
            <a:spLocks noGrp="1"/>
          </p:cNvSpPr>
          <p:nvPr>
            <p:ph type="sldNum" sz="quarter" idx="12"/>
          </p:nvPr>
        </p:nvSpPr>
        <p:spPr/>
        <p:txBody>
          <a:bodyPr/>
          <a:lstStyle/>
          <a:p>
            <a:fld id="{1273E001-130A-4382-97C2-B7B20AFB951A}" type="slidenum">
              <a:rPr lang="en-US" altLang="en-US" smtClean="0"/>
              <a:pPr/>
              <a:t>56</a:t>
            </a:fld>
            <a:endParaRPr lang="en-US" altLang="en-US"/>
          </a:p>
        </p:txBody>
      </p:sp>
    </p:spTree>
    <p:extLst>
      <p:ext uri="{BB962C8B-B14F-4D97-AF65-F5344CB8AC3E}">
        <p14:creationId xmlns:p14="http://schemas.microsoft.com/office/powerpoint/2010/main" val="29109070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8A76D-EA19-432C-B37E-3B53BB173485}"/>
              </a:ext>
            </a:extLst>
          </p:cNvPr>
          <p:cNvSpPr>
            <a:spLocks noGrp="1"/>
          </p:cNvSpPr>
          <p:nvPr>
            <p:ph type="title"/>
          </p:nvPr>
        </p:nvSpPr>
        <p:spPr/>
        <p:txBody>
          <a:bodyPr/>
          <a:lstStyle/>
          <a:p>
            <a:r>
              <a:rPr lang="en-US" dirty="0"/>
              <a:t>WHERE ARE THOSE wonderful DAYS? </a:t>
            </a:r>
          </a:p>
        </p:txBody>
      </p:sp>
      <p:pic>
        <p:nvPicPr>
          <p:cNvPr id="7" name="Content Placeholder 6" descr="A group of people in a room&#10;&#10;Description automatically generated">
            <a:extLst>
              <a:ext uri="{FF2B5EF4-FFF2-40B4-BE49-F238E27FC236}">
                <a16:creationId xmlns:a16="http://schemas.microsoft.com/office/drawing/2014/main" id="{AE09422B-1A70-43FF-A0C8-997707E0C996}"/>
              </a:ext>
            </a:extLst>
          </p:cNvPr>
          <p:cNvPicPr>
            <a:picLocks noGrp="1" noChangeAspect="1"/>
          </p:cNvPicPr>
          <p:nvPr>
            <p:ph idx="1"/>
          </p:nvPr>
        </p:nvPicPr>
        <p:blipFill>
          <a:blip r:embed="rId2"/>
          <a:stretch>
            <a:fillRect/>
          </a:stretch>
        </p:blipFill>
        <p:spPr>
          <a:xfrm>
            <a:off x="1496785" y="2193925"/>
            <a:ext cx="9198429" cy="4024313"/>
          </a:xfrm>
        </p:spPr>
      </p:pic>
      <p:sp>
        <p:nvSpPr>
          <p:cNvPr id="6" name="Footer Placeholder 5">
            <a:extLst>
              <a:ext uri="{FF2B5EF4-FFF2-40B4-BE49-F238E27FC236}">
                <a16:creationId xmlns:a16="http://schemas.microsoft.com/office/drawing/2014/main" id="{151EE0A7-63E3-4277-9448-29A7CEBC536F}"/>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206DF682-3F65-4060-A85E-57F36DB20751}"/>
              </a:ext>
            </a:extLst>
          </p:cNvPr>
          <p:cNvSpPr>
            <a:spLocks noGrp="1"/>
          </p:cNvSpPr>
          <p:nvPr>
            <p:ph type="sldNum" sz="quarter" idx="12"/>
          </p:nvPr>
        </p:nvSpPr>
        <p:spPr/>
        <p:txBody>
          <a:bodyPr/>
          <a:lstStyle/>
          <a:p>
            <a:fld id="{1273E001-130A-4382-97C2-B7B20AFB951A}" type="slidenum">
              <a:rPr lang="en-US" altLang="en-US" smtClean="0"/>
              <a:pPr/>
              <a:t>57</a:t>
            </a:fld>
            <a:endParaRPr lang="en-US" altLang="en-US"/>
          </a:p>
        </p:txBody>
      </p:sp>
    </p:spTree>
    <p:extLst>
      <p:ext uri="{BB962C8B-B14F-4D97-AF65-F5344CB8AC3E}">
        <p14:creationId xmlns:p14="http://schemas.microsoft.com/office/powerpoint/2010/main" val="517780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9403D-7BB0-4694-96F1-5E9A76FDA62E}"/>
              </a:ext>
            </a:extLst>
          </p:cNvPr>
          <p:cNvSpPr>
            <a:spLocks noGrp="1"/>
          </p:cNvSpPr>
          <p:nvPr>
            <p:ph type="title"/>
          </p:nvPr>
        </p:nvSpPr>
        <p:spPr>
          <a:xfrm>
            <a:off x="685799" y="764373"/>
            <a:ext cx="3977639" cy="1600200"/>
          </a:xfrm>
        </p:spPr>
        <p:txBody>
          <a:bodyPr anchor="b">
            <a:normAutofit/>
          </a:bodyPr>
          <a:lstStyle/>
          <a:p>
            <a:pPr algn="l"/>
            <a:r>
              <a:rPr lang="en-US" sz="4800" dirty="0"/>
              <a:t>Curt Lindner…</a:t>
            </a:r>
          </a:p>
        </p:txBody>
      </p:sp>
      <p:sp>
        <p:nvSpPr>
          <p:cNvPr id="12" name="Content Placeholder 11">
            <a:extLst>
              <a:ext uri="{FF2B5EF4-FFF2-40B4-BE49-F238E27FC236}">
                <a16:creationId xmlns:a16="http://schemas.microsoft.com/office/drawing/2014/main" id="{F0E2D430-136D-73F8-E97F-5AD58B3E7ABD}"/>
              </a:ext>
            </a:extLst>
          </p:cNvPr>
          <p:cNvSpPr>
            <a:spLocks noGrp="1"/>
          </p:cNvSpPr>
          <p:nvPr>
            <p:ph idx="1"/>
          </p:nvPr>
        </p:nvSpPr>
        <p:spPr>
          <a:xfrm>
            <a:off x="685800" y="2364573"/>
            <a:ext cx="3977639" cy="3854112"/>
          </a:xfrm>
        </p:spPr>
        <p:txBody>
          <a:bodyPr>
            <a:normAutofit/>
          </a:bodyPr>
          <a:lstStyle/>
          <a:p>
            <a:pPr marL="0" indent="0">
              <a:buNone/>
            </a:pPr>
            <a:r>
              <a:rPr lang="en-US" sz="6000" dirty="0"/>
              <a:t>Steiner Triple Systems FOREVER!</a:t>
            </a:r>
          </a:p>
        </p:txBody>
      </p:sp>
      <p:sp useBgFill="1">
        <p:nvSpPr>
          <p:cNvPr id="15" name="Rectangle 14">
            <a:extLst>
              <a:ext uri="{FF2B5EF4-FFF2-40B4-BE49-F238E27FC236}">
                <a16:creationId xmlns:a16="http://schemas.microsoft.com/office/drawing/2014/main" id="{8D25211A-4CA0-4B53-82BB-1EE7C7F3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1379" y="0"/>
            <a:ext cx="72406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A6E33764-80D2-4CAD-9748-8C2EC4FB3C86}"/>
              </a:ext>
            </a:extLst>
          </p:cNvPr>
          <p:cNvPicPr>
            <a:picLocks noChangeAspect="1"/>
          </p:cNvPicPr>
          <p:nvPr/>
        </p:nvPicPr>
        <p:blipFill rotWithShape="1">
          <a:blip r:embed="rId2"/>
          <a:srcRect l="8324" r="10573" b="-1"/>
          <a:stretch/>
        </p:blipFill>
        <p:spPr>
          <a:xfrm>
            <a:off x="5304147" y="10"/>
            <a:ext cx="6887853" cy="6857990"/>
          </a:xfrm>
          <a:prstGeom prst="rect">
            <a:avLst/>
          </a:prstGeom>
        </p:spPr>
      </p:pic>
      <p:sp>
        <p:nvSpPr>
          <p:cNvPr id="3" name="Footer Placeholder 2">
            <a:extLst>
              <a:ext uri="{FF2B5EF4-FFF2-40B4-BE49-F238E27FC236}">
                <a16:creationId xmlns:a16="http://schemas.microsoft.com/office/drawing/2014/main" id="{74899078-BFAC-41F0-8599-9EA797038263}"/>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F86B06ED-F3A0-447A-A752-E7D1777866C0}"/>
              </a:ext>
            </a:extLst>
          </p:cNvPr>
          <p:cNvSpPr>
            <a:spLocks noGrp="1"/>
          </p:cNvSpPr>
          <p:nvPr>
            <p:ph type="sldNum" sz="quarter" idx="12"/>
          </p:nvPr>
        </p:nvSpPr>
        <p:spPr/>
        <p:txBody>
          <a:bodyPr/>
          <a:lstStyle/>
          <a:p>
            <a:fld id="{1273E001-130A-4382-97C2-B7B20AFB951A}" type="slidenum">
              <a:rPr lang="en-US" altLang="en-US" smtClean="0"/>
              <a:pPr/>
              <a:t>58</a:t>
            </a:fld>
            <a:endParaRPr lang="en-US" altLang="en-US"/>
          </a:p>
        </p:txBody>
      </p:sp>
    </p:spTree>
    <p:extLst>
      <p:ext uri="{BB962C8B-B14F-4D97-AF65-F5344CB8AC3E}">
        <p14:creationId xmlns:p14="http://schemas.microsoft.com/office/powerpoint/2010/main" val="42902740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819E9C-9685-43F6-AC45-671C84066968}"/>
              </a:ext>
            </a:extLst>
          </p:cNvPr>
          <p:cNvSpPr>
            <a:spLocks noGrp="1"/>
          </p:cNvSpPr>
          <p:nvPr>
            <p:ph idx="1"/>
          </p:nvPr>
        </p:nvSpPr>
        <p:spPr>
          <a:xfrm>
            <a:off x="685800" y="2193925"/>
            <a:ext cx="10820400" cy="1486087"/>
          </a:xfrm>
        </p:spPr>
        <p:txBody>
          <a:bodyPr/>
          <a:lstStyle/>
          <a:p>
            <a:pPr marL="0" indent="0" algn="ctr">
              <a:buNone/>
            </a:pPr>
            <a:r>
              <a:rPr lang="en-US" sz="8800" dirty="0"/>
              <a:t>With </a:t>
            </a:r>
            <a:r>
              <a:rPr lang="en-US" sz="8800" dirty="0" err="1"/>
              <a:t>Zsolt</a:t>
            </a:r>
            <a:r>
              <a:rPr lang="en-US" sz="8800" dirty="0"/>
              <a:t> </a:t>
            </a:r>
            <a:r>
              <a:rPr lang="en-US" sz="8800" dirty="0" err="1"/>
              <a:t>Tuza</a:t>
            </a:r>
            <a:endParaRPr lang="en-US" sz="8800" dirty="0"/>
          </a:p>
        </p:txBody>
      </p:sp>
      <p:sp>
        <p:nvSpPr>
          <p:cNvPr id="7" name="Footer Placeholder 6">
            <a:extLst>
              <a:ext uri="{FF2B5EF4-FFF2-40B4-BE49-F238E27FC236}">
                <a16:creationId xmlns:a16="http://schemas.microsoft.com/office/drawing/2014/main" id="{F93E8F27-ED4E-4495-B18D-602321028997}"/>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9A280A39-D17A-4166-998D-A1474119A8C0}"/>
              </a:ext>
            </a:extLst>
          </p:cNvPr>
          <p:cNvSpPr>
            <a:spLocks noGrp="1"/>
          </p:cNvSpPr>
          <p:nvPr>
            <p:ph type="sldNum" sz="quarter" idx="12"/>
          </p:nvPr>
        </p:nvSpPr>
        <p:spPr/>
        <p:txBody>
          <a:bodyPr/>
          <a:lstStyle/>
          <a:p>
            <a:fld id="{1273E001-130A-4382-97C2-B7B20AFB951A}" type="slidenum">
              <a:rPr lang="en-US" altLang="en-US" smtClean="0"/>
              <a:pPr/>
              <a:t>59</a:t>
            </a:fld>
            <a:endParaRPr lang="en-US" altLang="en-US"/>
          </a:p>
        </p:txBody>
      </p:sp>
    </p:spTree>
    <p:extLst>
      <p:ext uri="{BB962C8B-B14F-4D97-AF65-F5344CB8AC3E}">
        <p14:creationId xmlns:p14="http://schemas.microsoft.com/office/powerpoint/2010/main" val="21348934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2D39A-B10C-4CF0-9B62-5C2128A59FAC}"/>
              </a:ext>
            </a:extLst>
          </p:cNvPr>
          <p:cNvSpPr>
            <a:spLocks noGrp="1"/>
          </p:cNvSpPr>
          <p:nvPr>
            <p:ph type="title"/>
          </p:nvPr>
        </p:nvSpPr>
        <p:spPr/>
        <p:txBody>
          <a:bodyPr/>
          <a:lstStyle/>
          <a:p>
            <a:pPr>
              <a:defRPr/>
            </a:pPr>
            <a:r>
              <a:rPr lang="en-US" dirty="0"/>
              <a:t>Alexander </a:t>
            </a:r>
            <a:r>
              <a:rPr lang="en-US" dirty="0" err="1"/>
              <a:t>Zykov</a:t>
            </a:r>
            <a:r>
              <a:rPr lang="en-US" dirty="0"/>
              <a:t>, 1922-2013</a:t>
            </a:r>
          </a:p>
        </p:txBody>
      </p:sp>
      <p:pic>
        <p:nvPicPr>
          <p:cNvPr id="11267" name="Content Placeholder 7" descr="A person in a suit and tie&#10;&#10;Description automatically generated">
            <a:extLst>
              <a:ext uri="{FF2B5EF4-FFF2-40B4-BE49-F238E27FC236}">
                <a16:creationId xmlns:a16="http://schemas.microsoft.com/office/drawing/2014/main" id="{F6E9671A-00AE-431A-9E64-5B05A91E556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127625" y="1905000"/>
            <a:ext cx="1936750" cy="4114800"/>
          </a:xfrm>
        </p:spPr>
      </p:pic>
      <p:sp>
        <p:nvSpPr>
          <p:cNvPr id="3" name="Rectangle 2">
            <a:extLst>
              <a:ext uri="{FF2B5EF4-FFF2-40B4-BE49-F238E27FC236}">
                <a16:creationId xmlns:a16="http://schemas.microsoft.com/office/drawing/2014/main" id="{54DF2D6B-BBDC-4EE8-B387-035B785282B1}"/>
              </a:ext>
            </a:extLst>
          </p:cNvPr>
          <p:cNvSpPr/>
          <p:nvPr/>
        </p:nvSpPr>
        <p:spPr>
          <a:xfrm>
            <a:off x="941773" y="4583410"/>
            <a:ext cx="10451900"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Working in Moldova 1975-1982</a:t>
            </a:r>
          </a:p>
        </p:txBody>
      </p:sp>
      <p:sp>
        <p:nvSpPr>
          <p:cNvPr id="7" name="Footer Placeholder 6">
            <a:extLst>
              <a:ext uri="{FF2B5EF4-FFF2-40B4-BE49-F238E27FC236}">
                <a16:creationId xmlns:a16="http://schemas.microsoft.com/office/drawing/2014/main" id="{50D2E2A3-6538-415F-8D32-3CC062D7E60F}"/>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2F728E7E-EEC5-4797-9A53-A898587634F9}"/>
              </a:ext>
            </a:extLst>
          </p:cNvPr>
          <p:cNvSpPr>
            <a:spLocks noGrp="1"/>
          </p:cNvSpPr>
          <p:nvPr>
            <p:ph type="sldNum" sz="quarter" idx="12"/>
          </p:nvPr>
        </p:nvSpPr>
        <p:spPr/>
        <p:txBody>
          <a:bodyPr/>
          <a:lstStyle/>
          <a:p>
            <a:fld id="{1273E001-130A-4382-97C2-B7B20AFB951A}" type="slidenum">
              <a:rPr lang="en-US" altLang="en-US" smtClean="0"/>
              <a:pPr/>
              <a:t>6</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8" name="Picture 137">
            <a:extLst>
              <a:ext uri="{FF2B5EF4-FFF2-40B4-BE49-F238E27FC236}">
                <a16:creationId xmlns:a16="http://schemas.microsoft.com/office/drawing/2014/main" id="{EC3BBC63-DC19-41B8-AB81-E30CC21AEB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40" name="Picture 139">
            <a:extLst>
              <a:ext uri="{FF2B5EF4-FFF2-40B4-BE49-F238E27FC236}">
                <a16:creationId xmlns:a16="http://schemas.microsoft.com/office/drawing/2014/main" id="{387CAEF2-F22C-4F37-B4E4-C70558C0BC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44042" name="Rectangle 141">
            <a:extLst>
              <a:ext uri="{FF2B5EF4-FFF2-40B4-BE49-F238E27FC236}">
                <a16:creationId xmlns:a16="http://schemas.microsoft.com/office/drawing/2014/main" id="{6D825F7A-CF63-4DBE-A675-53AFFCEBC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45437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47E9BC-F4A3-4A73-8D3F-DCA927C837EF}"/>
              </a:ext>
            </a:extLst>
          </p:cNvPr>
          <p:cNvSpPr>
            <a:spLocks noGrp="1"/>
          </p:cNvSpPr>
          <p:nvPr>
            <p:ph type="title"/>
          </p:nvPr>
        </p:nvSpPr>
        <p:spPr>
          <a:xfrm>
            <a:off x="5692761" y="669924"/>
            <a:ext cx="5951914" cy="934007"/>
          </a:xfrm>
          <a:noFill/>
          <a:ln w="19050">
            <a:noFill/>
            <a:prstDash val="dash"/>
          </a:ln>
        </p:spPr>
        <p:txBody>
          <a:bodyPr vert="horz" lIns="91440" tIns="45720" rIns="91440" bIns="45720" rtlCol="0" anchor="b">
            <a:normAutofit fontScale="90000"/>
          </a:bodyPr>
          <a:lstStyle/>
          <a:p>
            <a:pPr algn="l" eaLnBrk="1" fontAlgn="auto" hangingPunct="1">
              <a:spcAft>
                <a:spcPts val="0"/>
              </a:spcAft>
              <a:defRPr/>
            </a:pPr>
            <a:r>
              <a:rPr lang="en-US" sz="3200" dirty="0"/>
              <a:t>WITH ZSOLT TUZA 1995-2007; </a:t>
            </a:r>
            <a:br>
              <a:rPr lang="en-US" sz="3200" dirty="0"/>
            </a:br>
            <a:r>
              <a:rPr lang="en-US" sz="3200" dirty="0"/>
              <a:t>how young we were!</a:t>
            </a:r>
          </a:p>
        </p:txBody>
      </p:sp>
      <p:sp>
        <p:nvSpPr>
          <p:cNvPr id="44043" name="Rectangle 143">
            <a:extLst>
              <a:ext uri="{FF2B5EF4-FFF2-40B4-BE49-F238E27FC236}">
                <a16:creationId xmlns:a16="http://schemas.microsoft.com/office/drawing/2014/main" id="{D1FF7FAA-8D7B-48B1-BAE6-C92A114D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1454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wearing glasses posing for the camera&#10;&#10;Description automatically generated">
            <a:extLst>
              <a:ext uri="{FF2B5EF4-FFF2-40B4-BE49-F238E27FC236}">
                <a16:creationId xmlns:a16="http://schemas.microsoft.com/office/drawing/2014/main" id="{D5ADBB1C-6F45-4176-AE73-BD98FF493541}"/>
              </a:ext>
            </a:extLst>
          </p:cNvPr>
          <p:cNvPicPr>
            <a:picLocks noChangeAspect="1"/>
          </p:cNvPicPr>
          <p:nvPr/>
        </p:nvPicPr>
        <p:blipFill rotWithShape="1">
          <a:blip r:embed="rId4"/>
          <a:srcRect l="7329" r="1" b="1"/>
          <a:stretch/>
        </p:blipFill>
        <p:spPr>
          <a:xfrm>
            <a:off x="900133" y="324978"/>
            <a:ext cx="4654275" cy="3705215"/>
          </a:xfrm>
          <a:prstGeom prst="rect">
            <a:avLst/>
          </a:prstGeom>
        </p:spPr>
      </p:pic>
      <p:sp>
        <p:nvSpPr>
          <p:cNvPr id="44044" name="Rectangle 145">
            <a:extLst>
              <a:ext uri="{FF2B5EF4-FFF2-40B4-BE49-F238E27FC236}">
                <a16:creationId xmlns:a16="http://schemas.microsoft.com/office/drawing/2014/main" id="{C498F730-4F50-4FE8-B07E-BC69AAF76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7" name="Picture 5">
            <a:extLst>
              <a:ext uri="{FF2B5EF4-FFF2-40B4-BE49-F238E27FC236}">
                <a16:creationId xmlns:a16="http://schemas.microsoft.com/office/drawing/2014/main" id="{F543551D-EF21-474B-B303-2F5B9F3E61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70" b="18765"/>
          <a:stretch/>
        </p:blipFill>
        <p:spPr bwMode="auto">
          <a:xfrm>
            <a:off x="6454541" y="3070781"/>
            <a:ext cx="4649582" cy="3152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C4D8286B-498D-43F9-BF75-BB7E51E4EE56}"/>
              </a:ext>
            </a:extLst>
          </p:cNvPr>
          <p:cNvSpPr>
            <a:spLocks noGrp="1"/>
          </p:cNvSpPr>
          <p:nvPr>
            <p:ph type="ftr" sz="quarter" idx="11"/>
          </p:nvPr>
        </p:nvSpPr>
        <p:spPr/>
        <p:txBody>
          <a:bodyPr/>
          <a:lstStyle/>
          <a:p>
            <a:pPr>
              <a:defRPr/>
            </a:pPr>
            <a:r>
              <a:rPr lang="en-US"/>
              <a:t>HyGraDe 2022 - Catania</a:t>
            </a:r>
          </a:p>
        </p:txBody>
      </p:sp>
      <p:sp>
        <p:nvSpPr>
          <p:cNvPr id="9" name="Slide Number Placeholder 8">
            <a:extLst>
              <a:ext uri="{FF2B5EF4-FFF2-40B4-BE49-F238E27FC236}">
                <a16:creationId xmlns:a16="http://schemas.microsoft.com/office/drawing/2014/main" id="{354AF4C7-8426-4C83-8F6F-61AC74A90925}"/>
              </a:ext>
            </a:extLst>
          </p:cNvPr>
          <p:cNvSpPr>
            <a:spLocks noGrp="1"/>
          </p:cNvSpPr>
          <p:nvPr>
            <p:ph type="sldNum" sz="quarter" idx="12"/>
          </p:nvPr>
        </p:nvSpPr>
        <p:spPr/>
        <p:txBody>
          <a:bodyPr/>
          <a:lstStyle/>
          <a:p>
            <a:fld id="{1273E001-130A-4382-97C2-B7B20AFB951A}" type="slidenum">
              <a:rPr lang="en-US" altLang="en-US" smtClean="0"/>
              <a:pPr/>
              <a:t>60</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9E22D-A4EF-48F8-BAB0-9D31F39665D3}"/>
              </a:ext>
            </a:extLst>
          </p:cNvPr>
          <p:cNvSpPr>
            <a:spLocks noGrp="1"/>
          </p:cNvSpPr>
          <p:nvPr>
            <p:ph type="title"/>
          </p:nvPr>
        </p:nvSpPr>
        <p:spPr>
          <a:xfrm>
            <a:off x="4572000" y="965201"/>
            <a:ext cx="6832600" cy="4042832"/>
          </a:xfrm>
        </p:spPr>
        <p:txBody>
          <a:bodyPr>
            <a:normAutofit fontScale="90000"/>
          </a:bodyPr>
          <a:lstStyle/>
          <a:p>
            <a:pPr eaLnBrk="1" fontAlgn="auto" hangingPunct="1">
              <a:spcAft>
                <a:spcPts val="0"/>
              </a:spcAft>
              <a:defRPr/>
            </a:pPr>
            <a:r>
              <a:rPr lang="en-US" sz="2400" dirty="0"/>
              <a:t>With </a:t>
            </a:r>
            <a:r>
              <a:rPr lang="en-US" sz="2400" dirty="0" err="1"/>
              <a:t>Zsolt</a:t>
            </a:r>
            <a:r>
              <a:rPr lang="en-US" sz="2400" dirty="0"/>
              <a:t> </a:t>
            </a:r>
            <a:r>
              <a:rPr lang="en-US" sz="2400" dirty="0" err="1"/>
              <a:t>tuza</a:t>
            </a:r>
            <a:r>
              <a:rPr lang="en-US" sz="2400" dirty="0"/>
              <a:t> At the Greek Theatre, Syracuse,  1995. </a:t>
            </a:r>
            <a:br>
              <a:rPr lang="en-US" sz="2400" dirty="0"/>
            </a:br>
            <a:br>
              <a:rPr lang="en-US" sz="2400" dirty="0"/>
            </a:br>
            <a:r>
              <a:rPr lang="en-US" sz="2400" dirty="0"/>
              <a:t>In search for the “origin” of mixed hypergraph coloring applications...</a:t>
            </a:r>
            <a:br>
              <a:rPr lang="en-US" sz="2400" dirty="0"/>
            </a:br>
            <a:br>
              <a:rPr lang="en-US" sz="2400" dirty="0"/>
            </a:br>
            <a:r>
              <a:rPr lang="en-US" sz="2400" dirty="0"/>
              <a:t>the most uncolorable mixed hypergraph models natural number concept</a:t>
            </a:r>
            <a:br>
              <a:rPr lang="en-US" sz="2400" dirty="0"/>
            </a:br>
            <a:br>
              <a:rPr lang="en-US" sz="2400" dirty="0"/>
            </a:br>
            <a:r>
              <a:rPr lang="en-US" sz="2400" dirty="0"/>
              <a:t>so, Archimedes used it</a:t>
            </a:r>
            <a:br>
              <a:rPr lang="en-US" sz="2400" dirty="0"/>
            </a:br>
            <a:r>
              <a:rPr lang="en-US" sz="2400" dirty="0"/>
              <a:t>Even if he did not use a positional number system!</a:t>
            </a:r>
            <a:br>
              <a:rPr lang="en-US" sz="2400" dirty="0"/>
            </a:br>
            <a:br>
              <a:rPr lang="en-US" sz="2400" dirty="0"/>
            </a:br>
            <a:endParaRPr lang="en-US" sz="2400" dirty="0"/>
          </a:p>
        </p:txBody>
      </p:sp>
      <p:sp>
        <p:nvSpPr>
          <p:cNvPr id="7" name="Slide Number Placeholder 6">
            <a:extLst>
              <a:ext uri="{FF2B5EF4-FFF2-40B4-BE49-F238E27FC236}">
                <a16:creationId xmlns:a16="http://schemas.microsoft.com/office/drawing/2014/main" id="{98AA7C85-D640-4419-A375-BA2951D105B7}"/>
              </a:ext>
            </a:extLst>
          </p:cNvPr>
          <p:cNvSpPr>
            <a:spLocks noGrp="1"/>
          </p:cNvSpPr>
          <p:nvPr>
            <p:ph type="sldNum" sz="quarter" idx="12"/>
          </p:nvPr>
        </p:nvSpPr>
        <p:spPr>
          <a:xfrm>
            <a:off x="8763000" y="381000"/>
            <a:ext cx="2743200" cy="365125"/>
          </a:xfrm>
        </p:spPr>
        <p:txBody>
          <a:bodyPr>
            <a:normAutofit/>
          </a:bodyPr>
          <a:lstStyle/>
          <a:p>
            <a:pPr>
              <a:spcAft>
                <a:spcPts val="600"/>
              </a:spcAft>
            </a:pPr>
            <a:fld id="{1273E001-130A-4382-97C2-B7B20AFB951A}" type="slidenum">
              <a:rPr lang="en-US" altLang="en-US" smtClean="0"/>
              <a:pPr>
                <a:spcAft>
                  <a:spcPts val="600"/>
                </a:spcAft>
              </a:pPr>
              <a:t>61</a:t>
            </a:fld>
            <a:endParaRPr lang="en-US" altLang="en-US"/>
          </a:p>
        </p:txBody>
      </p:sp>
      <p:pic>
        <p:nvPicPr>
          <p:cNvPr id="9" name="Picture 8">
            <a:extLst>
              <a:ext uri="{FF2B5EF4-FFF2-40B4-BE49-F238E27FC236}">
                <a16:creationId xmlns:a16="http://schemas.microsoft.com/office/drawing/2014/main" id="{E5CD3283-BBE3-4F4C-A2BA-237F5EBF1C77}"/>
              </a:ext>
            </a:extLst>
          </p:cNvPr>
          <p:cNvPicPr>
            <a:picLocks noChangeAspect="1"/>
          </p:cNvPicPr>
          <p:nvPr/>
        </p:nvPicPr>
        <p:blipFill rotWithShape="1">
          <a:blip r:embed="rId2"/>
          <a:srcRect t="16082" r="3" b="15683"/>
          <a:stretch/>
        </p:blipFill>
        <p:spPr>
          <a:xfrm>
            <a:off x="630705" y="1101969"/>
            <a:ext cx="3577880" cy="2441448"/>
          </a:xfrm>
          <a:prstGeom prst="rect">
            <a:avLst/>
          </a:prstGeom>
        </p:spPr>
      </p:pic>
      <p:pic>
        <p:nvPicPr>
          <p:cNvPr id="22531" name="Content Placeholder 3">
            <a:extLst>
              <a:ext uri="{FF2B5EF4-FFF2-40B4-BE49-F238E27FC236}">
                <a16:creationId xmlns:a16="http://schemas.microsoft.com/office/drawing/2014/main" id="{FE4D57F3-3E8B-4EEB-BE67-131F9EDD9C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04" r="-1" b="-1"/>
          <a:stretch/>
        </p:blipFill>
        <p:spPr>
          <a:xfrm>
            <a:off x="630705" y="3763108"/>
            <a:ext cx="3577880" cy="2443852"/>
          </a:xfrm>
          <a:prstGeom prst="rect">
            <a:avLst/>
          </a:prstGeom>
        </p:spPr>
      </p:pic>
      <p:sp>
        <p:nvSpPr>
          <p:cNvPr id="6" name="Footer Placeholder 5">
            <a:extLst>
              <a:ext uri="{FF2B5EF4-FFF2-40B4-BE49-F238E27FC236}">
                <a16:creationId xmlns:a16="http://schemas.microsoft.com/office/drawing/2014/main" id="{2F374351-3D95-4657-8249-C1985CE163DB}"/>
              </a:ext>
            </a:extLst>
          </p:cNvPr>
          <p:cNvSpPr>
            <a:spLocks noGrp="1"/>
          </p:cNvSpPr>
          <p:nvPr>
            <p:ph type="ftr" sz="quarter" idx="11"/>
          </p:nvPr>
        </p:nvSpPr>
        <p:spPr>
          <a:xfrm>
            <a:off x="685800" y="6355845"/>
            <a:ext cx="7772400" cy="365125"/>
          </a:xfrm>
        </p:spPr>
        <p:txBody>
          <a:bodyPr>
            <a:normAutofit/>
          </a:bodyPr>
          <a:lstStyle/>
          <a:p>
            <a:pPr>
              <a:spcAft>
                <a:spcPts val="600"/>
              </a:spcAft>
              <a:defRPr/>
            </a:pPr>
            <a:r>
              <a:rPr lang="en-US"/>
              <a:t>HyGraDe 2022 - Catania</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Effect transition="in" filter="fade">
                                      <p:cBhvr>
                                        <p:cTn id="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19E17-061A-46EF-A687-8F058CCCE5E8}"/>
              </a:ext>
            </a:extLst>
          </p:cNvPr>
          <p:cNvSpPr>
            <a:spLocks noGrp="1"/>
          </p:cNvSpPr>
          <p:nvPr>
            <p:ph type="title"/>
          </p:nvPr>
        </p:nvSpPr>
        <p:spPr/>
        <p:txBody>
          <a:bodyPr/>
          <a:lstStyle/>
          <a:p>
            <a:r>
              <a:rPr lang="en-US" dirty="0"/>
              <a:t>first joint papers </a:t>
            </a:r>
          </a:p>
        </p:txBody>
      </p:sp>
      <p:pic>
        <p:nvPicPr>
          <p:cNvPr id="7" name="Content Placeholder 6" descr="A picture containing text, table&#10;&#10;Description automatically generated">
            <a:extLst>
              <a:ext uri="{FF2B5EF4-FFF2-40B4-BE49-F238E27FC236}">
                <a16:creationId xmlns:a16="http://schemas.microsoft.com/office/drawing/2014/main" id="{151FE1B1-43D0-4E70-9089-EF33F8F08AB8}"/>
              </a:ext>
            </a:extLst>
          </p:cNvPr>
          <p:cNvPicPr>
            <a:picLocks noGrp="1" noChangeAspect="1"/>
          </p:cNvPicPr>
          <p:nvPr>
            <p:ph idx="1"/>
          </p:nvPr>
        </p:nvPicPr>
        <p:blipFill>
          <a:blip r:embed="rId2"/>
          <a:stretch>
            <a:fillRect/>
          </a:stretch>
        </p:blipFill>
        <p:spPr>
          <a:xfrm>
            <a:off x="6261821" y="2104961"/>
            <a:ext cx="5392502" cy="4191001"/>
          </a:xfrm>
        </p:spPr>
      </p:pic>
      <p:pic>
        <p:nvPicPr>
          <p:cNvPr id="6" name="Picture 5" descr="Graphical user interface, text, application&#10;&#10;Description automatically generated">
            <a:extLst>
              <a:ext uri="{FF2B5EF4-FFF2-40B4-BE49-F238E27FC236}">
                <a16:creationId xmlns:a16="http://schemas.microsoft.com/office/drawing/2014/main" id="{74058E0B-EB66-4CE6-ABA4-65F88FE888D4}"/>
              </a:ext>
            </a:extLst>
          </p:cNvPr>
          <p:cNvPicPr>
            <a:picLocks noChangeAspect="1"/>
          </p:cNvPicPr>
          <p:nvPr/>
        </p:nvPicPr>
        <p:blipFill>
          <a:blip r:embed="rId3"/>
          <a:stretch>
            <a:fillRect/>
          </a:stretch>
        </p:blipFill>
        <p:spPr>
          <a:xfrm>
            <a:off x="183284" y="2104961"/>
            <a:ext cx="5746896" cy="4095814"/>
          </a:xfrm>
          <a:prstGeom prst="rect">
            <a:avLst/>
          </a:prstGeom>
        </p:spPr>
      </p:pic>
      <p:sp>
        <p:nvSpPr>
          <p:cNvPr id="8" name="Footer Placeholder 7">
            <a:extLst>
              <a:ext uri="{FF2B5EF4-FFF2-40B4-BE49-F238E27FC236}">
                <a16:creationId xmlns:a16="http://schemas.microsoft.com/office/drawing/2014/main" id="{F4C2C36E-D970-4EF8-8862-60B8AD192AE3}"/>
              </a:ext>
            </a:extLst>
          </p:cNvPr>
          <p:cNvSpPr>
            <a:spLocks noGrp="1"/>
          </p:cNvSpPr>
          <p:nvPr>
            <p:ph type="ftr" sz="quarter" idx="11"/>
          </p:nvPr>
        </p:nvSpPr>
        <p:spPr/>
        <p:txBody>
          <a:bodyPr/>
          <a:lstStyle/>
          <a:p>
            <a:pPr>
              <a:defRPr/>
            </a:pPr>
            <a:r>
              <a:rPr lang="en-US"/>
              <a:t>HyGraDe 2022 - Catania</a:t>
            </a:r>
          </a:p>
        </p:txBody>
      </p:sp>
      <p:sp>
        <p:nvSpPr>
          <p:cNvPr id="9" name="Slide Number Placeholder 8">
            <a:extLst>
              <a:ext uri="{FF2B5EF4-FFF2-40B4-BE49-F238E27FC236}">
                <a16:creationId xmlns:a16="http://schemas.microsoft.com/office/drawing/2014/main" id="{6DF9396C-902F-4004-9DB4-AC6F149A15AD}"/>
              </a:ext>
            </a:extLst>
          </p:cNvPr>
          <p:cNvSpPr>
            <a:spLocks noGrp="1"/>
          </p:cNvSpPr>
          <p:nvPr>
            <p:ph type="sldNum" sz="quarter" idx="12"/>
          </p:nvPr>
        </p:nvSpPr>
        <p:spPr/>
        <p:txBody>
          <a:bodyPr/>
          <a:lstStyle/>
          <a:p>
            <a:fld id="{1273E001-130A-4382-97C2-B7B20AFB951A}" type="slidenum">
              <a:rPr lang="en-US" altLang="en-US" smtClean="0"/>
              <a:pPr/>
              <a:t>62</a:t>
            </a:fld>
            <a:endParaRPr lang="en-US" altLang="en-US"/>
          </a:p>
        </p:txBody>
      </p:sp>
    </p:spTree>
    <p:extLst>
      <p:ext uri="{BB962C8B-B14F-4D97-AF65-F5344CB8AC3E}">
        <p14:creationId xmlns:p14="http://schemas.microsoft.com/office/powerpoint/2010/main" val="29239021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367B-1E3C-4EBD-9672-DBC855953ABE}"/>
              </a:ext>
            </a:extLst>
          </p:cNvPr>
          <p:cNvSpPr>
            <a:spLocks noGrp="1"/>
          </p:cNvSpPr>
          <p:nvPr>
            <p:ph type="title"/>
          </p:nvPr>
        </p:nvSpPr>
        <p:spPr/>
        <p:txBody>
          <a:bodyPr/>
          <a:lstStyle/>
          <a:p>
            <a:r>
              <a:rPr lang="en-US" dirty="0"/>
              <a:t>BREAKTHROUGH …</a:t>
            </a:r>
          </a:p>
        </p:txBody>
      </p:sp>
      <p:pic>
        <p:nvPicPr>
          <p:cNvPr id="7" name="Content Placeholder 6" descr="Text, letter&#10;&#10;Description automatically generated">
            <a:extLst>
              <a:ext uri="{FF2B5EF4-FFF2-40B4-BE49-F238E27FC236}">
                <a16:creationId xmlns:a16="http://schemas.microsoft.com/office/drawing/2014/main" id="{4A36534C-D5A8-451A-A3A1-EBBE76BC2A1E}"/>
              </a:ext>
            </a:extLst>
          </p:cNvPr>
          <p:cNvPicPr>
            <a:picLocks noGrp="1" noChangeAspect="1"/>
          </p:cNvPicPr>
          <p:nvPr>
            <p:ph idx="1"/>
          </p:nvPr>
        </p:nvPicPr>
        <p:blipFill>
          <a:blip r:embed="rId2"/>
          <a:stretch>
            <a:fillRect/>
          </a:stretch>
        </p:blipFill>
        <p:spPr>
          <a:xfrm>
            <a:off x="2896652" y="2193925"/>
            <a:ext cx="6398695" cy="4024313"/>
          </a:xfrm>
        </p:spPr>
      </p:pic>
      <p:sp>
        <p:nvSpPr>
          <p:cNvPr id="6" name="Footer Placeholder 5">
            <a:extLst>
              <a:ext uri="{FF2B5EF4-FFF2-40B4-BE49-F238E27FC236}">
                <a16:creationId xmlns:a16="http://schemas.microsoft.com/office/drawing/2014/main" id="{0D9DA95C-A25F-40BB-AC47-D4A38930ACBB}"/>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47E853EF-B6EB-4226-B702-5D1F772E0559}"/>
              </a:ext>
            </a:extLst>
          </p:cNvPr>
          <p:cNvSpPr>
            <a:spLocks noGrp="1"/>
          </p:cNvSpPr>
          <p:nvPr>
            <p:ph type="sldNum" sz="quarter" idx="12"/>
          </p:nvPr>
        </p:nvSpPr>
        <p:spPr/>
        <p:txBody>
          <a:bodyPr/>
          <a:lstStyle/>
          <a:p>
            <a:fld id="{1273E001-130A-4382-97C2-B7B20AFB951A}" type="slidenum">
              <a:rPr lang="en-US" altLang="en-US" smtClean="0"/>
              <a:pPr/>
              <a:t>63</a:t>
            </a:fld>
            <a:endParaRPr lang="en-US" altLang="en-US"/>
          </a:p>
        </p:txBody>
      </p:sp>
    </p:spTree>
    <p:extLst>
      <p:ext uri="{BB962C8B-B14F-4D97-AF65-F5344CB8AC3E}">
        <p14:creationId xmlns:p14="http://schemas.microsoft.com/office/powerpoint/2010/main" val="36177713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4">
            <a:extLst>
              <a:ext uri="{FF2B5EF4-FFF2-40B4-BE49-F238E27FC236}">
                <a16:creationId xmlns:a16="http://schemas.microsoft.com/office/drawing/2014/main" id="{9945E480-5225-401D-8E7F-CBD6553D6BD3}"/>
              </a:ext>
            </a:extLst>
          </p:cNvPr>
          <p:cNvSpPr>
            <a:spLocks noGrp="1"/>
          </p:cNvSpPr>
          <p:nvPr>
            <p:ph type="sldNum" sz="quarter" idx="12"/>
          </p:nvPr>
        </p:nvSpPr>
        <p:spPr/>
        <p:txBody>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B4F3647B-0C7A-475D-8070-ACCB4368DE43}" type="slidenum">
              <a:rPr lang="ru-RU" altLang="en-US" sz="1400">
                <a:latin typeface="Arial" panose="020B0604020202020204" pitchFamily="34" charset="0"/>
              </a:rPr>
              <a:pPr>
                <a:spcBef>
                  <a:spcPct val="0"/>
                </a:spcBef>
                <a:buClrTx/>
                <a:buSzTx/>
                <a:buFontTx/>
                <a:buNone/>
                <a:defRPr/>
              </a:pPr>
              <a:t>64</a:t>
            </a:fld>
            <a:endParaRPr lang="ru-RU" altLang="en-US" sz="1400">
              <a:latin typeface="Arial" panose="020B0604020202020204" pitchFamily="34" charset="0"/>
            </a:endParaRPr>
          </a:p>
        </p:txBody>
      </p:sp>
      <p:sp>
        <p:nvSpPr>
          <p:cNvPr id="52226" name="Rectangle 2">
            <a:extLst>
              <a:ext uri="{FF2B5EF4-FFF2-40B4-BE49-F238E27FC236}">
                <a16:creationId xmlns:a16="http://schemas.microsoft.com/office/drawing/2014/main" id="{7D2B48B5-27B4-48EB-B9A0-45AD945D537C}"/>
              </a:ext>
            </a:extLst>
          </p:cNvPr>
          <p:cNvSpPr>
            <a:spLocks noGrp="1" noChangeArrowheads="1"/>
          </p:cNvSpPr>
          <p:nvPr>
            <p:ph type="title"/>
          </p:nvPr>
        </p:nvSpPr>
        <p:spPr/>
        <p:txBody>
          <a:bodyPr>
            <a:normAutofit fontScale="90000"/>
          </a:bodyPr>
          <a:lstStyle/>
          <a:p>
            <a:pPr eaLnBrk="1" hangingPunct="1">
              <a:defRPr/>
            </a:pPr>
            <a:r>
              <a:rPr lang="en-US" dirty="0"/>
              <a:t>The smallest mixed hypergraph with a gap, </a:t>
            </a:r>
            <a:r>
              <a:rPr lang="en-US" i="1" dirty="0"/>
              <a:t>H</a:t>
            </a:r>
            <a:r>
              <a:rPr lang="en-US" baseline="-25000" dirty="0"/>
              <a:t>2,4 </a:t>
            </a:r>
            <a:r>
              <a:rPr lang="en-US" dirty="0"/>
              <a:t>(</a:t>
            </a:r>
            <a:r>
              <a:rPr lang="en-US" dirty="0" err="1"/>
              <a:t>Tuza</a:t>
            </a:r>
            <a:r>
              <a:rPr lang="en-US" dirty="0"/>
              <a:t>, Catania 1998):</a:t>
            </a:r>
            <a:endParaRPr lang="ru-RU" dirty="0"/>
          </a:p>
        </p:txBody>
      </p:sp>
      <p:sp>
        <p:nvSpPr>
          <p:cNvPr id="721925" name="Oval 3">
            <a:extLst>
              <a:ext uri="{FF2B5EF4-FFF2-40B4-BE49-F238E27FC236}">
                <a16:creationId xmlns:a16="http://schemas.microsoft.com/office/drawing/2014/main" id="{BA6FB5FB-8D17-4805-9E5D-FC2D91249038}"/>
              </a:ext>
            </a:extLst>
          </p:cNvPr>
          <p:cNvSpPr>
            <a:spLocks noChangeArrowheads="1"/>
          </p:cNvSpPr>
          <p:nvPr/>
        </p:nvSpPr>
        <p:spPr bwMode="auto">
          <a:xfrm>
            <a:off x="3062288" y="2185988"/>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a:p>
            <a:pPr eaLnBrk="1" hangingPunct="1">
              <a:spcBef>
                <a:spcPct val="0"/>
              </a:spcBef>
              <a:buClrTx/>
              <a:buSzTx/>
              <a:buFontTx/>
              <a:buNone/>
            </a:pPr>
            <a:endParaRPr lang="en-US" altLang="en-US" sz="1800"/>
          </a:p>
          <a:p>
            <a:pPr eaLnBrk="1" hangingPunct="1">
              <a:spcBef>
                <a:spcPct val="0"/>
              </a:spcBef>
              <a:buClrTx/>
              <a:buSzTx/>
              <a:buFontTx/>
              <a:buNone/>
            </a:pPr>
            <a:endParaRPr lang="ru-RU" altLang="en-US" sz="1800"/>
          </a:p>
        </p:txBody>
      </p:sp>
      <p:sp>
        <p:nvSpPr>
          <p:cNvPr id="721926" name="Oval 4">
            <a:extLst>
              <a:ext uri="{FF2B5EF4-FFF2-40B4-BE49-F238E27FC236}">
                <a16:creationId xmlns:a16="http://schemas.microsoft.com/office/drawing/2014/main" id="{603BB33F-50FD-4CFC-8EF1-1A11A082B3D8}"/>
              </a:ext>
            </a:extLst>
          </p:cNvPr>
          <p:cNvSpPr>
            <a:spLocks noChangeArrowheads="1"/>
          </p:cNvSpPr>
          <p:nvPr/>
        </p:nvSpPr>
        <p:spPr bwMode="auto">
          <a:xfrm>
            <a:off x="4614863" y="2152650"/>
            <a:ext cx="228600" cy="228600"/>
          </a:xfrm>
          <a:prstGeom prst="ellipse">
            <a:avLst/>
          </a:prstGeom>
          <a:solidFill>
            <a:srgbClr val="CC99FF"/>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a:p>
            <a:pPr eaLnBrk="1" hangingPunct="1">
              <a:spcBef>
                <a:spcPct val="0"/>
              </a:spcBef>
              <a:buClrTx/>
              <a:buSzTx/>
              <a:buFontTx/>
              <a:buNone/>
            </a:pPr>
            <a:endParaRPr lang="en-US" altLang="en-US" sz="1800"/>
          </a:p>
          <a:p>
            <a:pPr eaLnBrk="1" hangingPunct="1">
              <a:spcBef>
                <a:spcPct val="0"/>
              </a:spcBef>
              <a:buClrTx/>
              <a:buSzTx/>
              <a:buFontTx/>
              <a:buNone/>
            </a:pPr>
            <a:endParaRPr lang="ru-RU" altLang="en-US" sz="1800"/>
          </a:p>
        </p:txBody>
      </p:sp>
      <p:sp>
        <p:nvSpPr>
          <p:cNvPr id="721927" name="Oval 5">
            <a:extLst>
              <a:ext uri="{FF2B5EF4-FFF2-40B4-BE49-F238E27FC236}">
                <a16:creationId xmlns:a16="http://schemas.microsoft.com/office/drawing/2014/main" id="{BF2CCBBA-1758-4180-BA23-DF49A02B2546}"/>
              </a:ext>
            </a:extLst>
          </p:cNvPr>
          <p:cNvSpPr>
            <a:spLocks noChangeArrowheads="1"/>
          </p:cNvSpPr>
          <p:nvPr/>
        </p:nvSpPr>
        <p:spPr bwMode="auto">
          <a:xfrm>
            <a:off x="2136775" y="4316413"/>
            <a:ext cx="228600" cy="228600"/>
          </a:xfrm>
          <a:prstGeom prst="ellipse">
            <a:avLst/>
          </a:prstGeom>
          <a:solidFill>
            <a:schemeClr val="tx2"/>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a:p>
            <a:pPr eaLnBrk="1" hangingPunct="1">
              <a:spcBef>
                <a:spcPct val="0"/>
              </a:spcBef>
              <a:buClrTx/>
              <a:buSzTx/>
              <a:buFontTx/>
              <a:buNone/>
            </a:pPr>
            <a:endParaRPr lang="en-US" altLang="en-US" sz="1800"/>
          </a:p>
          <a:p>
            <a:pPr eaLnBrk="1" hangingPunct="1">
              <a:spcBef>
                <a:spcPct val="0"/>
              </a:spcBef>
              <a:buClrTx/>
              <a:buSzTx/>
              <a:buFontTx/>
              <a:buNone/>
            </a:pPr>
            <a:endParaRPr lang="ru-RU" altLang="en-US" sz="1800"/>
          </a:p>
        </p:txBody>
      </p:sp>
      <p:sp>
        <p:nvSpPr>
          <p:cNvPr id="721928" name="Oval 6">
            <a:extLst>
              <a:ext uri="{FF2B5EF4-FFF2-40B4-BE49-F238E27FC236}">
                <a16:creationId xmlns:a16="http://schemas.microsoft.com/office/drawing/2014/main" id="{8EEFE522-505C-42B0-AEBC-E2839D32D430}"/>
              </a:ext>
            </a:extLst>
          </p:cNvPr>
          <p:cNvSpPr>
            <a:spLocks noChangeArrowheads="1"/>
          </p:cNvSpPr>
          <p:nvPr/>
        </p:nvSpPr>
        <p:spPr bwMode="auto">
          <a:xfrm>
            <a:off x="3044825" y="5405438"/>
            <a:ext cx="228600" cy="228600"/>
          </a:xfrm>
          <a:prstGeom prst="ellipse">
            <a:avLst/>
          </a:prstGeom>
          <a:solidFill>
            <a:schemeClr val="tx2"/>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a:p>
            <a:pPr eaLnBrk="1" hangingPunct="1">
              <a:spcBef>
                <a:spcPct val="0"/>
              </a:spcBef>
              <a:buClrTx/>
              <a:buSzTx/>
              <a:buFontTx/>
              <a:buNone/>
            </a:pPr>
            <a:endParaRPr lang="en-US" altLang="en-US" sz="1800"/>
          </a:p>
          <a:p>
            <a:pPr eaLnBrk="1" hangingPunct="1">
              <a:spcBef>
                <a:spcPct val="0"/>
              </a:spcBef>
              <a:buClrTx/>
              <a:buSzTx/>
              <a:buFontTx/>
              <a:buNone/>
            </a:pPr>
            <a:endParaRPr lang="ru-RU" altLang="en-US" sz="1800"/>
          </a:p>
        </p:txBody>
      </p:sp>
      <p:sp>
        <p:nvSpPr>
          <p:cNvPr id="721929" name="Oval 7">
            <a:extLst>
              <a:ext uri="{FF2B5EF4-FFF2-40B4-BE49-F238E27FC236}">
                <a16:creationId xmlns:a16="http://schemas.microsoft.com/office/drawing/2014/main" id="{E8FFA76A-538C-415B-AAA6-7BA035457C2D}"/>
              </a:ext>
            </a:extLst>
          </p:cNvPr>
          <p:cNvSpPr>
            <a:spLocks noChangeArrowheads="1"/>
          </p:cNvSpPr>
          <p:nvPr/>
        </p:nvSpPr>
        <p:spPr bwMode="auto">
          <a:xfrm>
            <a:off x="4813301" y="6098117"/>
            <a:ext cx="228600" cy="228600"/>
          </a:xfrm>
          <a:prstGeom prst="ellipse">
            <a:avLst/>
          </a:prstGeom>
          <a:solidFill>
            <a:srgbClr val="FF66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a:p>
            <a:pPr eaLnBrk="1" hangingPunct="1">
              <a:spcBef>
                <a:spcPct val="0"/>
              </a:spcBef>
              <a:buClrTx/>
              <a:buSzTx/>
              <a:buFontTx/>
              <a:buNone/>
            </a:pPr>
            <a:endParaRPr lang="en-US" altLang="en-US" sz="1800"/>
          </a:p>
          <a:p>
            <a:pPr eaLnBrk="1" hangingPunct="1">
              <a:spcBef>
                <a:spcPct val="0"/>
              </a:spcBef>
              <a:buClrTx/>
              <a:buSzTx/>
              <a:buFontTx/>
              <a:buNone/>
            </a:pPr>
            <a:endParaRPr lang="ru-RU" altLang="en-US" sz="1800"/>
          </a:p>
        </p:txBody>
      </p:sp>
      <p:sp>
        <p:nvSpPr>
          <p:cNvPr id="721930" name="Oval 8">
            <a:extLst>
              <a:ext uri="{FF2B5EF4-FFF2-40B4-BE49-F238E27FC236}">
                <a16:creationId xmlns:a16="http://schemas.microsoft.com/office/drawing/2014/main" id="{E0DDFC72-5747-439B-9026-B08268AD6435}"/>
              </a:ext>
            </a:extLst>
          </p:cNvPr>
          <p:cNvSpPr>
            <a:spLocks noChangeArrowheads="1"/>
          </p:cNvSpPr>
          <p:nvPr/>
        </p:nvSpPr>
        <p:spPr bwMode="auto">
          <a:xfrm>
            <a:off x="6057900" y="4738688"/>
            <a:ext cx="228600" cy="228600"/>
          </a:xfrm>
          <a:prstGeom prst="ellipse">
            <a:avLst/>
          </a:prstGeom>
          <a:solidFill>
            <a:srgbClr val="FF66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a:p>
            <a:pPr eaLnBrk="1" hangingPunct="1">
              <a:spcBef>
                <a:spcPct val="0"/>
              </a:spcBef>
              <a:buClrTx/>
              <a:buSzTx/>
              <a:buFontTx/>
              <a:buNone/>
            </a:pPr>
            <a:endParaRPr lang="en-US" altLang="en-US" sz="1800"/>
          </a:p>
          <a:p>
            <a:pPr eaLnBrk="1" hangingPunct="1">
              <a:spcBef>
                <a:spcPct val="0"/>
              </a:spcBef>
              <a:buClrTx/>
              <a:buSzTx/>
              <a:buFontTx/>
              <a:buNone/>
            </a:pPr>
            <a:endParaRPr lang="ru-RU" altLang="en-US" sz="1800"/>
          </a:p>
        </p:txBody>
      </p:sp>
      <p:sp>
        <p:nvSpPr>
          <p:cNvPr id="721931" name="Line 9">
            <a:extLst>
              <a:ext uri="{FF2B5EF4-FFF2-40B4-BE49-F238E27FC236}">
                <a16:creationId xmlns:a16="http://schemas.microsoft.com/office/drawing/2014/main" id="{EBDEDA04-0251-4015-9E60-6AEAE4504C46}"/>
              </a:ext>
            </a:extLst>
          </p:cNvPr>
          <p:cNvSpPr>
            <a:spLocks noChangeShapeType="1"/>
          </p:cNvSpPr>
          <p:nvPr/>
        </p:nvSpPr>
        <p:spPr bwMode="auto">
          <a:xfrm>
            <a:off x="3292476" y="2293938"/>
            <a:ext cx="1304925"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1932" name="Text Box 10">
            <a:extLst>
              <a:ext uri="{FF2B5EF4-FFF2-40B4-BE49-F238E27FC236}">
                <a16:creationId xmlns:a16="http://schemas.microsoft.com/office/drawing/2014/main" id="{D49D219F-F448-4A63-8B5A-A3F745FDA4EC}"/>
              </a:ext>
            </a:extLst>
          </p:cNvPr>
          <p:cNvSpPr txBox="1">
            <a:spLocks noChangeArrowheads="1"/>
          </p:cNvSpPr>
          <p:nvPr/>
        </p:nvSpPr>
        <p:spPr bwMode="auto">
          <a:xfrm>
            <a:off x="3752851" y="2095501"/>
            <a:ext cx="339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1800" i="1"/>
              <a:t>D</a:t>
            </a:r>
            <a:endParaRPr lang="ru-RU" altLang="en-US" sz="1800" i="1"/>
          </a:p>
        </p:txBody>
      </p:sp>
      <p:sp>
        <p:nvSpPr>
          <p:cNvPr id="721933" name="Freeform 11">
            <a:extLst>
              <a:ext uri="{FF2B5EF4-FFF2-40B4-BE49-F238E27FC236}">
                <a16:creationId xmlns:a16="http://schemas.microsoft.com/office/drawing/2014/main" id="{A063BA95-76DF-4F6C-B6DF-FB53CF0A3497}"/>
              </a:ext>
            </a:extLst>
          </p:cNvPr>
          <p:cNvSpPr>
            <a:spLocks/>
          </p:cNvSpPr>
          <p:nvPr/>
        </p:nvSpPr>
        <p:spPr bwMode="auto">
          <a:xfrm>
            <a:off x="2017714" y="1752601"/>
            <a:ext cx="3024187" cy="4937125"/>
          </a:xfrm>
          <a:custGeom>
            <a:avLst/>
            <a:gdLst>
              <a:gd name="T0" fmla="*/ 2147483646 w 1905"/>
              <a:gd name="T1" fmla="*/ 2147483646 h 3110"/>
              <a:gd name="T2" fmla="*/ 2147483646 w 1905"/>
              <a:gd name="T3" fmla="*/ 2147483646 h 3110"/>
              <a:gd name="T4" fmla="*/ 2147483646 w 1905"/>
              <a:gd name="T5" fmla="*/ 2147483646 h 3110"/>
              <a:gd name="T6" fmla="*/ 2147483646 w 1905"/>
              <a:gd name="T7" fmla="*/ 2147483646 h 3110"/>
              <a:gd name="T8" fmla="*/ 2147483646 w 1905"/>
              <a:gd name="T9" fmla="*/ 2147483646 h 3110"/>
              <a:gd name="T10" fmla="*/ 2147483646 w 1905"/>
              <a:gd name="T11" fmla="*/ 2147483646 h 3110"/>
              <a:gd name="T12" fmla="*/ 2147483646 w 1905"/>
              <a:gd name="T13" fmla="*/ 2147483646 h 3110"/>
              <a:gd name="T14" fmla="*/ 2147483646 w 1905"/>
              <a:gd name="T15" fmla="*/ 2147483646 h 3110"/>
              <a:gd name="T16" fmla="*/ 2147483646 w 1905"/>
              <a:gd name="T17" fmla="*/ 2147483646 h 3110"/>
              <a:gd name="T18" fmla="*/ 2147483646 w 1905"/>
              <a:gd name="T19" fmla="*/ 2147483646 h 3110"/>
              <a:gd name="T20" fmla="*/ 2147483646 w 1905"/>
              <a:gd name="T21" fmla="*/ 2147483646 h 3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5"/>
              <a:gd name="T34" fmla="*/ 0 h 3110"/>
              <a:gd name="T35" fmla="*/ 1905 w 1905"/>
              <a:gd name="T36" fmla="*/ 3110 h 31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5" h="3110">
                <a:moveTo>
                  <a:pt x="699" y="936"/>
                </a:moveTo>
                <a:cubicBezTo>
                  <a:pt x="529" y="1072"/>
                  <a:pt x="359" y="1208"/>
                  <a:pt x="246" y="1323"/>
                </a:cubicBezTo>
                <a:cubicBezTo>
                  <a:pt x="133" y="1438"/>
                  <a:pt x="38" y="1534"/>
                  <a:pt x="19" y="1625"/>
                </a:cubicBezTo>
                <a:cubicBezTo>
                  <a:pt x="0" y="1716"/>
                  <a:pt x="28" y="1672"/>
                  <a:pt x="133" y="1870"/>
                </a:cubicBezTo>
                <a:cubicBezTo>
                  <a:pt x="238" y="2068"/>
                  <a:pt x="542" y="2629"/>
                  <a:pt x="652" y="2815"/>
                </a:cubicBezTo>
                <a:cubicBezTo>
                  <a:pt x="762" y="3001"/>
                  <a:pt x="741" y="3009"/>
                  <a:pt x="794" y="2985"/>
                </a:cubicBezTo>
                <a:cubicBezTo>
                  <a:pt x="847" y="2961"/>
                  <a:pt x="794" y="3110"/>
                  <a:pt x="973" y="2673"/>
                </a:cubicBezTo>
                <a:cubicBezTo>
                  <a:pt x="1152" y="2236"/>
                  <a:pt x="1835" y="720"/>
                  <a:pt x="1870" y="360"/>
                </a:cubicBezTo>
                <a:cubicBezTo>
                  <a:pt x="1905" y="0"/>
                  <a:pt x="1357" y="429"/>
                  <a:pt x="1181" y="511"/>
                </a:cubicBezTo>
                <a:cubicBezTo>
                  <a:pt x="1005" y="593"/>
                  <a:pt x="873" y="794"/>
                  <a:pt x="813" y="851"/>
                </a:cubicBezTo>
                <a:cubicBezTo>
                  <a:pt x="813" y="851"/>
                  <a:pt x="699" y="936"/>
                  <a:pt x="699" y="936"/>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1934" name="Freeform 12">
            <a:extLst>
              <a:ext uri="{FF2B5EF4-FFF2-40B4-BE49-F238E27FC236}">
                <a16:creationId xmlns:a16="http://schemas.microsoft.com/office/drawing/2014/main" id="{9F52FF4E-6446-4679-A559-A09A1F70892A}"/>
              </a:ext>
            </a:extLst>
          </p:cNvPr>
          <p:cNvSpPr>
            <a:spLocks/>
          </p:cNvSpPr>
          <p:nvPr/>
        </p:nvSpPr>
        <p:spPr bwMode="auto">
          <a:xfrm>
            <a:off x="1882775" y="1766888"/>
            <a:ext cx="1682750" cy="5230812"/>
          </a:xfrm>
          <a:custGeom>
            <a:avLst/>
            <a:gdLst>
              <a:gd name="T0" fmla="*/ 2147483646 w 1060"/>
              <a:gd name="T1" fmla="*/ 2147483646 h 3295"/>
              <a:gd name="T2" fmla="*/ 2147483646 w 1060"/>
              <a:gd name="T3" fmla="*/ 2147483646 h 3295"/>
              <a:gd name="T4" fmla="*/ 2147483646 w 1060"/>
              <a:gd name="T5" fmla="*/ 2147483646 h 3295"/>
              <a:gd name="T6" fmla="*/ 2147483646 w 1060"/>
              <a:gd name="T7" fmla="*/ 2147483646 h 3295"/>
              <a:gd name="T8" fmla="*/ 2147483646 w 1060"/>
              <a:gd name="T9" fmla="*/ 2147483646 h 3295"/>
              <a:gd name="T10" fmla="*/ 2147483646 w 1060"/>
              <a:gd name="T11" fmla="*/ 2147483646 h 3295"/>
              <a:gd name="T12" fmla="*/ 2147483646 w 1060"/>
              <a:gd name="T13" fmla="*/ 2147483646 h 3295"/>
              <a:gd name="T14" fmla="*/ 2147483646 w 1060"/>
              <a:gd name="T15" fmla="*/ 2147483646 h 3295"/>
              <a:gd name="T16" fmla="*/ 0 60000 65536"/>
              <a:gd name="T17" fmla="*/ 0 60000 65536"/>
              <a:gd name="T18" fmla="*/ 0 60000 65536"/>
              <a:gd name="T19" fmla="*/ 0 60000 65536"/>
              <a:gd name="T20" fmla="*/ 0 60000 65536"/>
              <a:gd name="T21" fmla="*/ 0 60000 65536"/>
              <a:gd name="T22" fmla="*/ 0 60000 65536"/>
              <a:gd name="T23" fmla="*/ 0 60000 65536"/>
              <a:gd name="T24" fmla="*/ 0 w 1060"/>
              <a:gd name="T25" fmla="*/ 0 h 3295"/>
              <a:gd name="T26" fmla="*/ 1060 w 1060"/>
              <a:gd name="T27" fmla="*/ 3295 h 32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0" h="3295">
                <a:moveTo>
                  <a:pt x="586" y="445"/>
                </a:moveTo>
                <a:cubicBezTo>
                  <a:pt x="303" y="836"/>
                  <a:pt x="20" y="1228"/>
                  <a:pt x="10" y="1606"/>
                </a:cubicBezTo>
                <a:cubicBezTo>
                  <a:pt x="0" y="1984"/>
                  <a:pt x="387" y="2459"/>
                  <a:pt x="529" y="2711"/>
                </a:cubicBezTo>
                <a:cubicBezTo>
                  <a:pt x="671" y="2963"/>
                  <a:pt x="775" y="3095"/>
                  <a:pt x="860" y="3117"/>
                </a:cubicBezTo>
                <a:cubicBezTo>
                  <a:pt x="945" y="3139"/>
                  <a:pt x="1018" y="3295"/>
                  <a:pt x="1039" y="2843"/>
                </a:cubicBezTo>
                <a:cubicBezTo>
                  <a:pt x="1060" y="2391"/>
                  <a:pt x="1054" y="814"/>
                  <a:pt x="983" y="407"/>
                </a:cubicBezTo>
                <a:cubicBezTo>
                  <a:pt x="912" y="0"/>
                  <a:pt x="763" y="199"/>
                  <a:pt x="614" y="398"/>
                </a:cubicBezTo>
                <a:cubicBezTo>
                  <a:pt x="614" y="398"/>
                  <a:pt x="586" y="445"/>
                  <a:pt x="586" y="445"/>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1935" name="Freeform 13">
            <a:extLst>
              <a:ext uri="{FF2B5EF4-FFF2-40B4-BE49-F238E27FC236}">
                <a16:creationId xmlns:a16="http://schemas.microsoft.com/office/drawing/2014/main" id="{FB85091C-CF8B-4042-BC3D-41376678DE6C}"/>
              </a:ext>
            </a:extLst>
          </p:cNvPr>
          <p:cNvSpPr>
            <a:spLocks/>
          </p:cNvSpPr>
          <p:nvPr/>
        </p:nvSpPr>
        <p:spPr bwMode="auto">
          <a:xfrm>
            <a:off x="2808288" y="1724026"/>
            <a:ext cx="3738562" cy="5313363"/>
          </a:xfrm>
          <a:custGeom>
            <a:avLst/>
            <a:gdLst>
              <a:gd name="T0" fmla="*/ 2147483646 w 2355"/>
              <a:gd name="T1" fmla="*/ 2147483646 h 3347"/>
              <a:gd name="T2" fmla="*/ 2147483646 w 2355"/>
              <a:gd name="T3" fmla="*/ 2147483646 h 3347"/>
              <a:gd name="T4" fmla="*/ 2147483646 w 2355"/>
              <a:gd name="T5" fmla="*/ 2147483646 h 3347"/>
              <a:gd name="T6" fmla="*/ 2147483646 w 2355"/>
              <a:gd name="T7" fmla="*/ 2147483646 h 3347"/>
              <a:gd name="T8" fmla="*/ 2147483646 w 2355"/>
              <a:gd name="T9" fmla="*/ 2147483646 h 3347"/>
              <a:gd name="T10" fmla="*/ 2147483646 w 2355"/>
              <a:gd name="T11" fmla="*/ 2147483646 h 3347"/>
              <a:gd name="T12" fmla="*/ 2147483646 w 2355"/>
              <a:gd name="T13" fmla="*/ 2147483646 h 3347"/>
              <a:gd name="T14" fmla="*/ 2147483646 w 2355"/>
              <a:gd name="T15" fmla="*/ 2147483646 h 3347"/>
              <a:gd name="T16" fmla="*/ 0 60000 65536"/>
              <a:gd name="T17" fmla="*/ 0 60000 65536"/>
              <a:gd name="T18" fmla="*/ 0 60000 65536"/>
              <a:gd name="T19" fmla="*/ 0 60000 65536"/>
              <a:gd name="T20" fmla="*/ 0 60000 65536"/>
              <a:gd name="T21" fmla="*/ 0 60000 65536"/>
              <a:gd name="T22" fmla="*/ 0 60000 65536"/>
              <a:gd name="T23" fmla="*/ 0 60000 65536"/>
              <a:gd name="T24" fmla="*/ 0 w 2355"/>
              <a:gd name="T25" fmla="*/ 0 h 3347"/>
              <a:gd name="T26" fmla="*/ 2355 w 2355"/>
              <a:gd name="T27" fmla="*/ 3347 h 33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55" h="3347">
                <a:moveTo>
                  <a:pt x="1977" y="1520"/>
                </a:moveTo>
                <a:cubicBezTo>
                  <a:pt x="2065" y="1607"/>
                  <a:pt x="2355" y="1686"/>
                  <a:pt x="2279" y="1936"/>
                </a:cubicBezTo>
                <a:cubicBezTo>
                  <a:pt x="2203" y="2186"/>
                  <a:pt x="1723" y="2857"/>
                  <a:pt x="1523" y="3022"/>
                </a:cubicBezTo>
                <a:cubicBezTo>
                  <a:pt x="1323" y="3187"/>
                  <a:pt x="1313" y="3347"/>
                  <a:pt x="1080" y="2927"/>
                </a:cubicBezTo>
                <a:cubicBezTo>
                  <a:pt x="847" y="2507"/>
                  <a:pt x="252" y="966"/>
                  <a:pt x="126" y="500"/>
                </a:cubicBezTo>
                <a:cubicBezTo>
                  <a:pt x="0" y="34"/>
                  <a:pt x="61" y="0"/>
                  <a:pt x="324" y="132"/>
                </a:cubicBezTo>
                <a:cubicBezTo>
                  <a:pt x="587" y="264"/>
                  <a:pt x="1428" y="1063"/>
                  <a:pt x="1703" y="1294"/>
                </a:cubicBezTo>
                <a:cubicBezTo>
                  <a:pt x="1978" y="1525"/>
                  <a:pt x="1920" y="1473"/>
                  <a:pt x="1977" y="1520"/>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1936" name="Freeform 14">
            <a:extLst>
              <a:ext uri="{FF2B5EF4-FFF2-40B4-BE49-F238E27FC236}">
                <a16:creationId xmlns:a16="http://schemas.microsoft.com/office/drawing/2014/main" id="{7E6C82C1-1995-4F9A-B065-8EB986DC968E}"/>
              </a:ext>
            </a:extLst>
          </p:cNvPr>
          <p:cNvSpPr>
            <a:spLocks/>
          </p:cNvSpPr>
          <p:nvPr/>
        </p:nvSpPr>
        <p:spPr bwMode="auto">
          <a:xfrm>
            <a:off x="4335463" y="1479550"/>
            <a:ext cx="2470150" cy="5094288"/>
          </a:xfrm>
          <a:custGeom>
            <a:avLst/>
            <a:gdLst>
              <a:gd name="T0" fmla="*/ 2147483646 w 1556"/>
              <a:gd name="T1" fmla="*/ 2147483646 h 3209"/>
              <a:gd name="T2" fmla="*/ 2147483646 w 1556"/>
              <a:gd name="T3" fmla="*/ 2147483646 h 3209"/>
              <a:gd name="T4" fmla="*/ 2147483646 w 1556"/>
              <a:gd name="T5" fmla="*/ 2147483646 h 3209"/>
              <a:gd name="T6" fmla="*/ 2147483646 w 1556"/>
              <a:gd name="T7" fmla="*/ 2147483646 h 3209"/>
              <a:gd name="T8" fmla="*/ 2147483646 w 1556"/>
              <a:gd name="T9" fmla="*/ 2147483646 h 3209"/>
              <a:gd name="T10" fmla="*/ 2147483646 w 1556"/>
              <a:gd name="T11" fmla="*/ 2147483646 h 3209"/>
              <a:gd name="T12" fmla="*/ 2147483646 w 1556"/>
              <a:gd name="T13" fmla="*/ 2147483646 h 3209"/>
              <a:gd name="T14" fmla="*/ 2147483646 w 1556"/>
              <a:gd name="T15" fmla="*/ 2147483646 h 3209"/>
              <a:gd name="T16" fmla="*/ 0 60000 65536"/>
              <a:gd name="T17" fmla="*/ 0 60000 65536"/>
              <a:gd name="T18" fmla="*/ 0 60000 65536"/>
              <a:gd name="T19" fmla="*/ 0 60000 65536"/>
              <a:gd name="T20" fmla="*/ 0 60000 65536"/>
              <a:gd name="T21" fmla="*/ 0 60000 65536"/>
              <a:gd name="T22" fmla="*/ 0 60000 65536"/>
              <a:gd name="T23" fmla="*/ 0 60000 65536"/>
              <a:gd name="T24" fmla="*/ 0 w 1556"/>
              <a:gd name="T25" fmla="*/ 0 h 3209"/>
              <a:gd name="T26" fmla="*/ 1556 w 1556"/>
              <a:gd name="T27" fmla="*/ 3209 h 32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56" h="3209">
                <a:moveTo>
                  <a:pt x="1166" y="2637"/>
                </a:moveTo>
                <a:cubicBezTo>
                  <a:pt x="1361" y="2523"/>
                  <a:pt x="1556" y="2410"/>
                  <a:pt x="1449" y="2042"/>
                </a:cubicBezTo>
                <a:cubicBezTo>
                  <a:pt x="1342" y="1674"/>
                  <a:pt x="755" y="705"/>
                  <a:pt x="524" y="428"/>
                </a:cubicBezTo>
                <a:cubicBezTo>
                  <a:pt x="293" y="151"/>
                  <a:pt x="122" y="0"/>
                  <a:pt x="61" y="381"/>
                </a:cubicBezTo>
                <a:cubicBezTo>
                  <a:pt x="0" y="762"/>
                  <a:pt x="106" y="2243"/>
                  <a:pt x="155" y="2713"/>
                </a:cubicBezTo>
                <a:cubicBezTo>
                  <a:pt x="204" y="3183"/>
                  <a:pt x="195" y="3209"/>
                  <a:pt x="354" y="3204"/>
                </a:cubicBezTo>
                <a:cubicBezTo>
                  <a:pt x="513" y="3199"/>
                  <a:pt x="952" y="2793"/>
                  <a:pt x="1109" y="2685"/>
                </a:cubicBezTo>
                <a:cubicBezTo>
                  <a:pt x="1109" y="2685"/>
                  <a:pt x="1166" y="2637"/>
                  <a:pt x="1166" y="2637"/>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1937" name="Line 15">
            <a:extLst>
              <a:ext uri="{FF2B5EF4-FFF2-40B4-BE49-F238E27FC236}">
                <a16:creationId xmlns:a16="http://schemas.microsoft.com/office/drawing/2014/main" id="{7DF96C57-8297-4B99-828F-DC97F78CAAB6}"/>
              </a:ext>
            </a:extLst>
          </p:cNvPr>
          <p:cNvSpPr>
            <a:spLocks noChangeShapeType="1"/>
          </p:cNvSpPr>
          <p:nvPr/>
        </p:nvSpPr>
        <p:spPr bwMode="auto">
          <a:xfrm flipV="1">
            <a:off x="2452689" y="2578101"/>
            <a:ext cx="3508375" cy="15875"/>
          </a:xfrm>
          <a:prstGeom prst="line">
            <a:avLst/>
          </a:prstGeom>
          <a:noFill/>
          <a:ln w="28575">
            <a:solidFill>
              <a:srgbClr val="00B0F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721938" name="Text Box 16">
            <a:extLst>
              <a:ext uri="{FF2B5EF4-FFF2-40B4-BE49-F238E27FC236}">
                <a16:creationId xmlns:a16="http://schemas.microsoft.com/office/drawing/2014/main" id="{FB84FEF4-2BD7-454D-8F25-55B6B7E4AF81}"/>
              </a:ext>
            </a:extLst>
          </p:cNvPr>
          <p:cNvSpPr txBox="1">
            <a:spLocks noChangeArrowheads="1"/>
          </p:cNvSpPr>
          <p:nvPr/>
        </p:nvSpPr>
        <p:spPr bwMode="auto">
          <a:xfrm>
            <a:off x="5991226" y="2395538"/>
            <a:ext cx="1050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1800"/>
              <a:t>Bi-edges</a:t>
            </a:r>
            <a:endParaRPr lang="ru-RU" altLang="en-US" sz="1800"/>
          </a:p>
        </p:txBody>
      </p:sp>
      <p:sp>
        <p:nvSpPr>
          <p:cNvPr id="721939" name="Rectangle 17">
            <a:extLst>
              <a:ext uri="{FF2B5EF4-FFF2-40B4-BE49-F238E27FC236}">
                <a16:creationId xmlns:a16="http://schemas.microsoft.com/office/drawing/2014/main" id="{2897A528-BD1D-4446-8E41-1DF4AFB18FE1}"/>
              </a:ext>
            </a:extLst>
          </p:cNvPr>
          <p:cNvSpPr>
            <a:spLocks noChangeArrowheads="1"/>
          </p:cNvSpPr>
          <p:nvPr/>
        </p:nvSpPr>
        <p:spPr bwMode="auto">
          <a:xfrm>
            <a:off x="1763714" y="3970338"/>
            <a:ext cx="3552825" cy="2646362"/>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721940" name="Text Box 18">
            <a:extLst>
              <a:ext uri="{FF2B5EF4-FFF2-40B4-BE49-F238E27FC236}">
                <a16:creationId xmlns:a16="http://schemas.microsoft.com/office/drawing/2014/main" id="{B44A6BF4-7A22-4904-A2F6-A9DF75F1BD0B}"/>
              </a:ext>
            </a:extLst>
          </p:cNvPr>
          <p:cNvSpPr txBox="1">
            <a:spLocks noChangeArrowheads="1"/>
          </p:cNvSpPr>
          <p:nvPr/>
        </p:nvSpPr>
        <p:spPr bwMode="auto">
          <a:xfrm>
            <a:off x="2711451" y="3775076"/>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1800" i="1"/>
              <a:t>C</a:t>
            </a:r>
            <a:endParaRPr lang="ru-RU" altLang="en-US" sz="1800" i="1"/>
          </a:p>
        </p:txBody>
      </p:sp>
      <p:sp>
        <p:nvSpPr>
          <p:cNvPr id="721941" name="Rectangle 19">
            <a:extLst>
              <a:ext uri="{FF2B5EF4-FFF2-40B4-BE49-F238E27FC236}">
                <a16:creationId xmlns:a16="http://schemas.microsoft.com/office/drawing/2014/main" id="{1F5DFD10-2302-4A5A-BC53-655B1A663101}"/>
              </a:ext>
            </a:extLst>
          </p:cNvPr>
          <p:cNvSpPr>
            <a:spLocks noChangeArrowheads="1"/>
          </p:cNvSpPr>
          <p:nvPr/>
        </p:nvSpPr>
        <p:spPr bwMode="auto">
          <a:xfrm>
            <a:off x="2003425" y="4287838"/>
            <a:ext cx="4872038" cy="149860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721942" name="Text Box 20">
            <a:extLst>
              <a:ext uri="{FF2B5EF4-FFF2-40B4-BE49-F238E27FC236}">
                <a16:creationId xmlns:a16="http://schemas.microsoft.com/office/drawing/2014/main" id="{3514014E-C433-44F4-854F-3F931E359F79}"/>
              </a:ext>
            </a:extLst>
          </p:cNvPr>
          <p:cNvSpPr txBox="1">
            <a:spLocks noChangeArrowheads="1"/>
          </p:cNvSpPr>
          <p:nvPr/>
        </p:nvSpPr>
        <p:spPr bwMode="auto">
          <a:xfrm>
            <a:off x="2909889" y="4089401"/>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1800" i="1"/>
              <a:t>C</a:t>
            </a:r>
            <a:endParaRPr lang="ru-RU" altLang="en-US" sz="1800" i="1"/>
          </a:p>
        </p:txBody>
      </p:sp>
      <p:sp>
        <p:nvSpPr>
          <p:cNvPr id="721943" name="Rectangle 21">
            <a:extLst>
              <a:ext uri="{FF2B5EF4-FFF2-40B4-BE49-F238E27FC236}">
                <a16:creationId xmlns:a16="http://schemas.microsoft.com/office/drawing/2014/main" id="{59B48D97-9EC0-4AE9-B7C4-164A3EBF116B}"/>
              </a:ext>
            </a:extLst>
          </p:cNvPr>
          <p:cNvSpPr>
            <a:spLocks noChangeArrowheads="1"/>
          </p:cNvSpPr>
          <p:nvPr/>
        </p:nvSpPr>
        <p:spPr bwMode="auto">
          <a:xfrm>
            <a:off x="2978150" y="4475163"/>
            <a:ext cx="4167188" cy="2024062"/>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721944" name="Text Box 22">
            <a:extLst>
              <a:ext uri="{FF2B5EF4-FFF2-40B4-BE49-F238E27FC236}">
                <a16:creationId xmlns:a16="http://schemas.microsoft.com/office/drawing/2014/main" id="{7A1D6085-C766-4412-A797-D761E2F23E2A}"/>
              </a:ext>
            </a:extLst>
          </p:cNvPr>
          <p:cNvSpPr txBox="1">
            <a:spLocks noChangeArrowheads="1"/>
          </p:cNvSpPr>
          <p:nvPr/>
        </p:nvSpPr>
        <p:spPr bwMode="auto">
          <a:xfrm>
            <a:off x="6310314" y="6307138"/>
            <a:ext cx="32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1800" i="1"/>
              <a:t>C</a:t>
            </a:r>
            <a:endParaRPr lang="ru-RU" altLang="en-US" sz="1800" i="1"/>
          </a:p>
        </p:txBody>
      </p:sp>
      <p:sp>
        <p:nvSpPr>
          <p:cNvPr id="721945" name="Freeform 23">
            <a:extLst>
              <a:ext uri="{FF2B5EF4-FFF2-40B4-BE49-F238E27FC236}">
                <a16:creationId xmlns:a16="http://schemas.microsoft.com/office/drawing/2014/main" id="{D1A6FB8A-31BD-451F-93FC-017184D8B89A}"/>
              </a:ext>
            </a:extLst>
          </p:cNvPr>
          <p:cNvSpPr>
            <a:spLocks/>
          </p:cNvSpPr>
          <p:nvPr/>
        </p:nvSpPr>
        <p:spPr bwMode="auto">
          <a:xfrm>
            <a:off x="1643063" y="3275013"/>
            <a:ext cx="6045200" cy="3632200"/>
          </a:xfrm>
          <a:custGeom>
            <a:avLst/>
            <a:gdLst>
              <a:gd name="T0" fmla="*/ 2147483646 w 3808"/>
              <a:gd name="T1" fmla="*/ 2147483646 h 2288"/>
              <a:gd name="T2" fmla="*/ 2147483646 w 3808"/>
              <a:gd name="T3" fmla="*/ 2147483646 h 2288"/>
              <a:gd name="T4" fmla="*/ 2147483646 w 3808"/>
              <a:gd name="T5" fmla="*/ 2147483646 h 2288"/>
              <a:gd name="T6" fmla="*/ 2147483646 w 3808"/>
              <a:gd name="T7" fmla="*/ 2147483646 h 2288"/>
              <a:gd name="T8" fmla="*/ 2147483646 w 3808"/>
              <a:gd name="T9" fmla="*/ 2147483646 h 2288"/>
              <a:gd name="T10" fmla="*/ 2147483646 w 3808"/>
              <a:gd name="T11" fmla="*/ 2147483646 h 2288"/>
              <a:gd name="T12" fmla="*/ 2147483646 w 3808"/>
              <a:gd name="T13" fmla="*/ 2147483646 h 2288"/>
              <a:gd name="T14" fmla="*/ 2147483646 w 3808"/>
              <a:gd name="T15" fmla="*/ 2147483646 h 2288"/>
              <a:gd name="T16" fmla="*/ 2147483646 w 3808"/>
              <a:gd name="T17" fmla="*/ 2147483646 h 2288"/>
              <a:gd name="T18" fmla="*/ 2147483646 w 3808"/>
              <a:gd name="T19" fmla="*/ 2147483646 h 2288"/>
              <a:gd name="T20" fmla="*/ 2147483646 w 3808"/>
              <a:gd name="T21" fmla="*/ 2147483646 h 2288"/>
              <a:gd name="T22" fmla="*/ 2147483646 w 3808"/>
              <a:gd name="T23" fmla="*/ 2147483646 h 2288"/>
              <a:gd name="T24" fmla="*/ 2147483646 w 3808"/>
              <a:gd name="T25" fmla="*/ 2147483646 h 22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08"/>
              <a:gd name="T40" fmla="*/ 0 h 2288"/>
              <a:gd name="T41" fmla="*/ 3808 w 3808"/>
              <a:gd name="T42" fmla="*/ 2288 h 22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08" h="2288">
                <a:moveTo>
                  <a:pt x="1568" y="14"/>
                </a:moveTo>
                <a:cubicBezTo>
                  <a:pt x="1947" y="26"/>
                  <a:pt x="2765" y="0"/>
                  <a:pt x="3127" y="184"/>
                </a:cubicBezTo>
                <a:cubicBezTo>
                  <a:pt x="3489" y="368"/>
                  <a:pt x="3808" y="796"/>
                  <a:pt x="3740" y="1119"/>
                </a:cubicBezTo>
                <a:cubicBezTo>
                  <a:pt x="3672" y="1442"/>
                  <a:pt x="3103" y="1952"/>
                  <a:pt x="2721" y="2120"/>
                </a:cubicBezTo>
                <a:cubicBezTo>
                  <a:pt x="2339" y="2288"/>
                  <a:pt x="1755" y="2138"/>
                  <a:pt x="1445" y="2130"/>
                </a:cubicBezTo>
                <a:cubicBezTo>
                  <a:pt x="1135" y="2122"/>
                  <a:pt x="1024" y="2111"/>
                  <a:pt x="860" y="2073"/>
                </a:cubicBezTo>
                <a:cubicBezTo>
                  <a:pt x="696" y="2035"/>
                  <a:pt x="592" y="1994"/>
                  <a:pt x="463" y="1903"/>
                </a:cubicBezTo>
                <a:cubicBezTo>
                  <a:pt x="334" y="1812"/>
                  <a:pt x="161" y="1717"/>
                  <a:pt x="86" y="1525"/>
                </a:cubicBezTo>
                <a:cubicBezTo>
                  <a:pt x="11" y="1333"/>
                  <a:pt x="22" y="919"/>
                  <a:pt x="11" y="751"/>
                </a:cubicBezTo>
                <a:cubicBezTo>
                  <a:pt x="0" y="583"/>
                  <a:pt x="0" y="583"/>
                  <a:pt x="19" y="515"/>
                </a:cubicBezTo>
                <a:cubicBezTo>
                  <a:pt x="38" y="447"/>
                  <a:pt x="3" y="414"/>
                  <a:pt x="123" y="345"/>
                </a:cubicBezTo>
                <a:cubicBezTo>
                  <a:pt x="243" y="276"/>
                  <a:pt x="496" y="154"/>
                  <a:pt x="737" y="99"/>
                </a:cubicBezTo>
                <a:cubicBezTo>
                  <a:pt x="978" y="44"/>
                  <a:pt x="1395" y="32"/>
                  <a:pt x="1568" y="14"/>
                </a:cubicBezTo>
                <a:close/>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1946" name="Text Box 24">
            <a:extLst>
              <a:ext uri="{FF2B5EF4-FFF2-40B4-BE49-F238E27FC236}">
                <a16:creationId xmlns:a16="http://schemas.microsoft.com/office/drawing/2014/main" id="{62AA80DB-6A7D-4869-AFED-34EC34AB74D5}"/>
              </a:ext>
            </a:extLst>
          </p:cNvPr>
          <p:cNvSpPr txBox="1">
            <a:spLocks noChangeArrowheads="1"/>
          </p:cNvSpPr>
          <p:nvPr/>
        </p:nvSpPr>
        <p:spPr bwMode="auto">
          <a:xfrm>
            <a:off x="6826251" y="3384551"/>
            <a:ext cx="339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1800" i="1"/>
              <a:t>D</a:t>
            </a:r>
            <a:endParaRPr lang="ru-RU" altLang="en-US" sz="1800" i="1"/>
          </a:p>
        </p:txBody>
      </p:sp>
      <p:sp>
        <p:nvSpPr>
          <p:cNvPr id="52249" name="Text Box 25">
            <a:extLst>
              <a:ext uri="{FF2B5EF4-FFF2-40B4-BE49-F238E27FC236}">
                <a16:creationId xmlns:a16="http://schemas.microsoft.com/office/drawing/2014/main" id="{98E12A91-622D-4DCD-82E0-0A468F3D15BB}"/>
              </a:ext>
            </a:extLst>
          </p:cNvPr>
          <p:cNvSpPr txBox="1">
            <a:spLocks noChangeArrowheads="1"/>
          </p:cNvSpPr>
          <p:nvPr/>
        </p:nvSpPr>
        <p:spPr bwMode="auto">
          <a:xfrm>
            <a:off x="6967538" y="2778126"/>
            <a:ext cx="35226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2800" i="1"/>
              <a:t>R</a:t>
            </a:r>
            <a:r>
              <a:rPr lang="en-US" altLang="en-US" sz="2800"/>
              <a:t>(</a:t>
            </a:r>
            <a:r>
              <a:rPr lang="en-US" altLang="en-US" sz="2800" i="1"/>
              <a:t>H</a:t>
            </a:r>
            <a:r>
              <a:rPr lang="en-US" altLang="en-US" sz="2800" baseline="-25000"/>
              <a:t>2</a:t>
            </a:r>
            <a:r>
              <a:rPr lang="en-US" altLang="en-US" sz="2800"/>
              <a:t>,</a:t>
            </a:r>
            <a:r>
              <a:rPr lang="en-US" altLang="en-US" sz="2800" baseline="-25000"/>
              <a:t>4</a:t>
            </a:r>
            <a:r>
              <a:rPr lang="en-US" altLang="en-US" sz="2800"/>
              <a:t>)=(0,4,0,1,0,0)</a:t>
            </a:r>
            <a:endParaRPr lang="ru-RU" altLang="en-US" sz="2800"/>
          </a:p>
        </p:txBody>
      </p:sp>
      <p:sp>
        <p:nvSpPr>
          <p:cNvPr id="52250" name="Text Box 26">
            <a:extLst>
              <a:ext uri="{FF2B5EF4-FFF2-40B4-BE49-F238E27FC236}">
                <a16:creationId xmlns:a16="http://schemas.microsoft.com/office/drawing/2014/main" id="{3EB4ABA0-6BDF-4821-ABD6-336DDA89B9E5}"/>
              </a:ext>
            </a:extLst>
          </p:cNvPr>
          <p:cNvSpPr txBox="1">
            <a:spLocks noChangeArrowheads="1"/>
          </p:cNvSpPr>
          <p:nvPr/>
        </p:nvSpPr>
        <p:spPr bwMode="auto">
          <a:xfrm>
            <a:off x="7707314" y="3808414"/>
            <a:ext cx="22510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i="1"/>
              <a:t>S</a:t>
            </a:r>
            <a:r>
              <a:rPr lang="en-US" altLang="en-US"/>
              <a:t>(</a:t>
            </a:r>
            <a:r>
              <a:rPr lang="en-US" altLang="en-US" i="1"/>
              <a:t>H</a:t>
            </a:r>
            <a:r>
              <a:rPr lang="en-US" altLang="en-US"/>
              <a:t>)={2,4}</a:t>
            </a:r>
            <a:endParaRPr lang="ru-RU" altLang="en-US"/>
          </a:p>
        </p:txBody>
      </p:sp>
      <p:sp>
        <p:nvSpPr>
          <p:cNvPr id="3" name="Footer Placeholder 2">
            <a:extLst>
              <a:ext uri="{FF2B5EF4-FFF2-40B4-BE49-F238E27FC236}">
                <a16:creationId xmlns:a16="http://schemas.microsoft.com/office/drawing/2014/main" id="{ABF4D6F7-2E2A-4E09-AACD-76050C3B7E11}"/>
              </a:ext>
            </a:extLst>
          </p:cNvPr>
          <p:cNvSpPr>
            <a:spLocks noGrp="1"/>
          </p:cNvSpPr>
          <p:nvPr>
            <p:ph type="ftr" sz="quarter" idx="11"/>
          </p:nvPr>
        </p:nvSpPr>
        <p:spPr/>
        <p:txBody>
          <a:bodyPr/>
          <a:lstStyle/>
          <a:p>
            <a:pPr>
              <a:defRPr/>
            </a:pPr>
            <a:r>
              <a:rPr lang="en-US"/>
              <a:t>HyGraDe 2022 - Catania</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C4AC8-ED09-471E-9299-F82549A1ABA5}"/>
              </a:ext>
            </a:extLst>
          </p:cNvPr>
          <p:cNvSpPr>
            <a:spLocks noGrp="1"/>
          </p:cNvSpPr>
          <p:nvPr>
            <p:ph type="title"/>
          </p:nvPr>
        </p:nvSpPr>
        <p:spPr/>
        <p:txBody>
          <a:bodyPr/>
          <a:lstStyle/>
          <a:p>
            <a:pPr>
              <a:defRPr/>
            </a:pPr>
            <a:r>
              <a:rPr lang="en-US"/>
              <a:t>Survey paper</a:t>
            </a:r>
            <a:endParaRPr lang="en-US" dirty="0"/>
          </a:p>
        </p:txBody>
      </p:sp>
      <p:pic>
        <p:nvPicPr>
          <p:cNvPr id="6" name="Picture 5" descr="Graphical user interface, text, application&#10;&#10;Description automatically generated">
            <a:extLst>
              <a:ext uri="{FF2B5EF4-FFF2-40B4-BE49-F238E27FC236}">
                <a16:creationId xmlns:a16="http://schemas.microsoft.com/office/drawing/2014/main" id="{6D208AEA-07E8-4A11-A57E-DFEF9CB49976}"/>
              </a:ext>
            </a:extLst>
          </p:cNvPr>
          <p:cNvPicPr>
            <a:picLocks noChangeAspect="1"/>
          </p:cNvPicPr>
          <p:nvPr/>
        </p:nvPicPr>
        <p:blipFill>
          <a:blip r:embed="rId2"/>
          <a:stretch>
            <a:fillRect/>
          </a:stretch>
        </p:blipFill>
        <p:spPr>
          <a:xfrm>
            <a:off x="155047" y="1567655"/>
            <a:ext cx="7343501" cy="4526757"/>
          </a:xfrm>
          <a:prstGeom prst="rect">
            <a:avLst/>
          </a:prstGeom>
        </p:spPr>
      </p:pic>
      <p:sp>
        <p:nvSpPr>
          <p:cNvPr id="7" name="Footer Placeholder 6">
            <a:extLst>
              <a:ext uri="{FF2B5EF4-FFF2-40B4-BE49-F238E27FC236}">
                <a16:creationId xmlns:a16="http://schemas.microsoft.com/office/drawing/2014/main" id="{BCD2B165-AF82-4958-BD2E-B2F61063599F}"/>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C4DBCEAD-01B7-44B0-A6E0-B247DF13E867}"/>
              </a:ext>
            </a:extLst>
          </p:cNvPr>
          <p:cNvSpPr>
            <a:spLocks noGrp="1"/>
          </p:cNvSpPr>
          <p:nvPr>
            <p:ph type="sldNum" sz="quarter" idx="12"/>
          </p:nvPr>
        </p:nvSpPr>
        <p:spPr/>
        <p:txBody>
          <a:bodyPr/>
          <a:lstStyle/>
          <a:p>
            <a:fld id="{1273E001-130A-4382-97C2-B7B20AFB951A}" type="slidenum">
              <a:rPr lang="en-US" altLang="en-US" smtClean="0"/>
              <a:pPr/>
              <a:t>65</a:t>
            </a:fld>
            <a:endParaRPr lang="en-US" altLang="en-US"/>
          </a:p>
        </p:txBody>
      </p:sp>
      <p:pic>
        <p:nvPicPr>
          <p:cNvPr id="13" name="Picture 12">
            <a:extLst>
              <a:ext uri="{FF2B5EF4-FFF2-40B4-BE49-F238E27FC236}">
                <a16:creationId xmlns:a16="http://schemas.microsoft.com/office/drawing/2014/main" id="{6CA3B80D-9893-490E-BC87-C42D8FC49A26}"/>
              </a:ext>
            </a:extLst>
          </p:cNvPr>
          <p:cNvPicPr>
            <a:picLocks noChangeAspect="1"/>
          </p:cNvPicPr>
          <p:nvPr/>
        </p:nvPicPr>
        <p:blipFill>
          <a:blip r:embed="rId3"/>
          <a:stretch>
            <a:fillRect/>
          </a:stretch>
        </p:blipFill>
        <p:spPr>
          <a:xfrm>
            <a:off x="5008033" y="1992841"/>
            <a:ext cx="5565266" cy="41751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ppt_x"/>
                                          </p:val>
                                        </p:tav>
                                        <p:tav tm="100000">
                                          <p:val>
                                            <p:strVal val="#ppt_x"/>
                                          </p:val>
                                        </p:tav>
                                      </p:tavLst>
                                    </p:anim>
                                    <p:anim calcmode="lin" valueType="num">
                                      <p:cBhvr additive="base">
                                        <p:cTn id="8"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D60AD-6694-4F98-9311-A81ACA22C9D3}"/>
              </a:ext>
            </a:extLst>
          </p:cNvPr>
          <p:cNvSpPr>
            <a:spLocks noGrp="1"/>
          </p:cNvSpPr>
          <p:nvPr>
            <p:ph type="title"/>
          </p:nvPr>
        </p:nvSpPr>
        <p:spPr>
          <a:xfrm>
            <a:off x="2895600" y="381000"/>
            <a:ext cx="8610600" cy="1676400"/>
          </a:xfrm>
        </p:spPr>
        <p:txBody>
          <a:bodyPr>
            <a:noAutofit/>
          </a:bodyPr>
          <a:lstStyle/>
          <a:p>
            <a:r>
              <a:rPr lang="en-US" sz="2800" dirty="0"/>
              <a:t>Usually pilots explain to each other how they fly the planes... </a:t>
            </a:r>
            <a:br>
              <a:rPr lang="en-US" sz="2800" dirty="0"/>
            </a:br>
            <a:r>
              <a:rPr lang="en-US" sz="2800" dirty="0"/>
              <a:t>Apparently, mathematicians do similar things... </a:t>
            </a:r>
          </a:p>
        </p:txBody>
      </p:sp>
      <p:pic>
        <p:nvPicPr>
          <p:cNvPr id="7" name="Content Placeholder 6" descr="A picture containing person, outdoor, person, grass&#10;&#10;Description automatically generated">
            <a:extLst>
              <a:ext uri="{FF2B5EF4-FFF2-40B4-BE49-F238E27FC236}">
                <a16:creationId xmlns:a16="http://schemas.microsoft.com/office/drawing/2014/main" id="{DA5005DB-9A81-4F3D-AEDF-EAB37EEE5470}"/>
              </a:ext>
            </a:extLst>
          </p:cNvPr>
          <p:cNvPicPr>
            <a:picLocks noGrp="1" noChangeAspect="1"/>
          </p:cNvPicPr>
          <p:nvPr>
            <p:ph idx="1"/>
          </p:nvPr>
        </p:nvPicPr>
        <p:blipFill>
          <a:blip r:embed="rId2"/>
          <a:stretch>
            <a:fillRect/>
          </a:stretch>
        </p:blipFill>
        <p:spPr>
          <a:xfrm>
            <a:off x="268486" y="2260600"/>
            <a:ext cx="5227058" cy="4024313"/>
          </a:xfrm>
        </p:spPr>
      </p:pic>
      <p:pic>
        <p:nvPicPr>
          <p:cNvPr id="6" name="Content Placeholder 6" descr="A person standing next to a building&#10;&#10;Description automatically generated">
            <a:extLst>
              <a:ext uri="{FF2B5EF4-FFF2-40B4-BE49-F238E27FC236}">
                <a16:creationId xmlns:a16="http://schemas.microsoft.com/office/drawing/2014/main" id="{D96E7E51-153C-40B7-B35D-F567E6F1D3BA}"/>
              </a:ext>
            </a:extLst>
          </p:cNvPr>
          <p:cNvPicPr>
            <a:picLocks noChangeAspect="1"/>
          </p:cNvPicPr>
          <p:nvPr/>
        </p:nvPicPr>
        <p:blipFill rotWithShape="1">
          <a:blip r:embed="rId3"/>
          <a:srcRect t="2096" r="-1" b="27594"/>
          <a:stretch/>
        </p:blipFill>
        <p:spPr>
          <a:xfrm>
            <a:off x="5801868" y="2134344"/>
            <a:ext cx="5139026" cy="4150569"/>
          </a:xfrm>
          <a:prstGeom prst="rect">
            <a:avLst/>
          </a:prstGeom>
        </p:spPr>
      </p:pic>
      <p:sp>
        <p:nvSpPr>
          <p:cNvPr id="3" name="TextBox 2">
            <a:extLst>
              <a:ext uri="{FF2B5EF4-FFF2-40B4-BE49-F238E27FC236}">
                <a16:creationId xmlns:a16="http://schemas.microsoft.com/office/drawing/2014/main" id="{359B48FB-B169-41D5-A110-D8C9A61DDAF2}"/>
              </a:ext>
            </a:extLst>
          </p:cNvPr>
          <p:cNvSpPr txBox="1"/>
          <p:nvPr/>
        </p:nvSpPr>
        <p:spPr>
          <a:xfrm>
            <a:off x="2564892" y="3085243"/>
            <a:ext cx="6731508" cy="1107996"/>
          </a:xfrm>
          <a:prstGeom prst="rect">
            <a:avLst/>
          </a:prstGeom>
          <a:noFill/>
        </p:spPr>
        <p:txBody>
          <a:bodyPr wrap="square" rtlCol="0">
            <a:spAutoFit/>
          </a:bodyPr>
          <a:lstStyle/>
          <a:p>
            <a:r>
              <a:rPr lang="en-US" sz="6600" b="1" dirty="0">
                <a:solidFill>
                  <a:schemeClr val="accent1"/>
                </a:solidFill>
              </a:rPr>
              <a:t>IMAGINATION!</a:t>
            </a:r>
          </a:p>
        </p:txBody>
      </p:sp>
      <p:sp>
        <p:nvSpPr>
          <p:cNvPr id="9" name="Footer Placeholder 8">
            <a:extLst>
              <a:ext uri="{FF2B5EF4-FFF2-40B4-BE49-F238E27FC236}">
                <a16:creationId xmlns:a16="http://schemas.microsoft.com/office/drawing/2014/main" id="{05CCCEDC-6308-488A-83EF-EDA920D680DD}"/>
              </a:ext>
            </a:extLst>
          </p:cNvPr>
          <p:cNvSpPr>
            <a:spLocks noGrp="1"/>
          </p:cNvSpPr>
          <p:nvPr>
            <p:ph type="ftr" sz="quarter" idx="11"/>
          </p:nvPr>
        </p:nvSpPr>
        <p:spPr/>
        <p:txBody>
          <a:bodyPr/>
          <a:lstStyle/>
          <a:p>
            <a:pPr>
              <a:defRPr/>
            </a:pPr>
            <a:r>
              <a:rPr lang="en-US"/>
              <a:t>HyGraDe 2022 - Catania</a:t>
            </a:r>
          </a:p>
        </p:txBody>
      </p:sp>
      <p:sp>
        <p:nvSpPr>
          <p:cNvPr id="10" name="Slide Number Placeholder 9">
            <a:extLst>
              <a:ext uri="{FF2B5EF4-FFF2-40B4-BE49-F238E27FC236}">
                <a16:creationId xmlns:a16="http://schemas.microsoft.com/office/drawing/2014/main" id="{DE1EC664-7152-4171-8FE5-3ECB92F0F109}"/>
              </a:ext>
            </a:extLst>
          </p:cNvPr>
          <p:cNvSpPr>
            <a:spLocks noGrp="1"/>
          </p:cNvSpPr>
          <p:nvPr>
            <p:ph type="sldNum" sz="quarter" idx="12"/>
          </p:nvPr>
        </p:nvSpPr>
        <p:spPr/>
        <p:txBody>
          <a:bodyPr/>
          <a:lstStyle/>
          <a:p>
            <a:fld id="{1273E001-130A-4382-97C2-B7B20AFB951A}" type="slidenum">
              <a:rPr lang="en-US" altLang="en-US" smtClean="0"/>
              <a:pPr/>
              <a:t>66</a:t>
            </a:fld>
            <a:endParaRPr lang="en-US" altLang="en-US"/>
          </a:p>
        </p:txBody>
      </p:sp>
    </p:spTree>
    <p:extLst>
      <p:ext uri="{BB962C8B-B14F-4D97-AF65-F5344CB8AC3E}">
        <p14:creationId xmlns:p14="http://schemas.microsoft.com/office/powerpoint/2010/main" val="4000160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style.rotation</p:attrName>
                                        </p:attrNameLst>
                                      </p:cBhvr>
                                      <p:tavLst>
                                        <p:tav tm="0">
                                          <p:val>
                                            <p:fltVal val="90"/>
                                          </p:val>
                                        </p:tav>
                                        <p:tav tm="100000">
                                          <p:val>
                                            <p:fltVal val="0"/>
                                          </p:val>
                                        </p:tav>
                                      </p:tavLst>
                                    </p:anim>
                                    <p:animEffect transition="in" filter="fade">
                                      <p:cBhvr>
                                        <p:cTn id="10"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FB0BC-5907-479B-BD9B-70CD168F713F}"/>
              </a:ext>
            </a:extLst>
          </p:cNvPr>
          <p:cNvSpPr>
            <a:spLocks noGrp="1"/>
          </p:cNvSpPr>
          <p:nvPr>
            <p:ph type="title"/>
          </p:nvPr>
        </p:nvSpPr>
        <p:spPr>
          <a:xfrm>
            <a:off x="1894572" y="2472072"/>
            <a:ext cx="8610600" cy="1293812"/>
          </a:xfrm>
        </p:spPr>
        <p:txBody>
          <a:bodyPr>
            <a:normAutofit/>
          </a:bodyPr>
          <a:lstStyle/>
          <a:p>
            <a:r>
              <a:rPr lang="en-US" sz="4800" dirty="0"/>
              <a:t> a “gap” in the plane…</a:t>
            </a:r>
          </a:p>
        </p:txBody>
      </p:sp>
      <p:sp>
        <p:nvSpPr>
          <p:cNvPr id="7" name="Footer Placeholder 6">
            <a:extLst>
              <a:ext uri="{FF2B5EF4-FFF2-40B4-BE49-F238E27FC236}">
                <a16:creationId xmlns:a16="http://schemas.microsoft.com/office/drawing/2014/main" id="{1B9D9F1D-41DB-4176-84AF-90A4A014C445}"/>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AB5B027B-41D8-4FA8-A6FD-B6DE1ED66696}"/>
              </a:ext>
            </a:extLst>
          </p:cNvPr>
          <p:cNvSpPr>
            <a:spLocks noGrp="1"/>
          </p:cNvSpPr>
          <p:nvPr>
            <p:ph type="sldNum" sz="quarter" idx="12"/>
          </p:nvPr>
        </p:nvSpPr>
        <p:spPr/>
        <p:txBody>
          <a:bodyPr/>
          <a:lstStyle/>
          <a:p>
            <a:fld id="{1273E001-130A-4382-97C2-B7B20AFB951A}" type="slidenum">
              <a:rPr lang="en-US" altLang="en-US" smtClean="0"/>
              <a:pPr/>
              <a:t>67</a:t>
            </a:fld>
            <a:endParaRPr lang="en-US" altLang="en-US"/>
          </a:p>
        </p:txBody>
      </p:sp>
    </p:spTree>
    <p:extLst>
      <p:ext uri="{BB962C8B-B14F-4D97-AF65-F5344CB8AC3E}">
        <p14:creationId xmlns:p14="http://schemas.microsoft.com/office/powerpoint/2010/main" val="42219659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30E8-A103-4C87-B3DD-CB8E0CB92F5E}"/>
              </a:ext>
            </a:extLst>
          </p:cNvPr>
          <p:cNvSpPr>
            <a:spLocks noGrp="1"/>
          </p:cNvSpPr>
          <p:nvPr>
            <p:ph type="title"/>
          </p:nvPr>
        </p:nvSpPr>
        <p:spPr>
          <a:xfrm>
            <a:off x="2191512" y="381000"/>
            <a:ext cx="8610600" cy="1636776"/>
          </a:xfrm>
        </p:spPr>
        <p:txBody>
          <a:bodyPr>
            <a:normAutofit/>
          </a:bodyPr>
          <a:lstStyle/>
          <a:p>
            <a:pPr>
              <a:defRPr/>
            </a:pPr>
            <a:r>
              <a:rPr lang="en-US" dirty="0" err="1"/>
              <a:t>Kobler</a:t>
            </a:r>
            <a:r>
              <a:rPr lang="en-US" dirty="0"/>
              <a:t> and Kundgen,   2001</a:t>
            </a:r>
            <a:br>
              <a:rPr lang="en-US" dirty="0"/>
            </a:br>
            <a:endParaRPr lang="en-US" dirty="0"/>
          </a:p>
        </p:txBody>
      </p:sp>
      <p:pic>
        <p:nvPicPr>
          <p:cNvPr id="17411" name="Content Placeholder 6">
            <a:extLst>
              <a:ext uri="{FF2B5EF4-FFF2-40B4-BE49-F238E27FC236}">
                <a16:creationId xmlns:a16="http://schemas.microsoft.com/office/drawing/2014/main" id="{A2BCDC17-D5B3-4948-B06B-BED1F66718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81300" y="2452688"/>
            <a:ext cx="6629400" cy="3505200"/>
          </a:xfrm>
        </p:spPr>
      </p:pic>
      <p:sp>
        <p:nvSpPr>
          <p:cNvPr id="6" name="Footer Placeholder 5">
            <a:extLst>
              <a:ext uri="{FF2B5EF4-FFF2-40B4-BE49-F238E27FC236}">
                <a16:creationId xmlns:a16="http://schemas.microsoft.com/office/drawing/2014/main" id="{9049517A-9FA9-49C5-903B-C7F31280BD99}"/>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983E77E9-2F33-4471-B78E-44CCAC6ADFB5}"/>
              </a:ext>
            </a:extLst>
          </p:cNvPr>
          <p:cNvSpPr>
            <a:spLocks noGrp="1"/>
          </p:cNvSpPr>
          <p:nvPr>
            <p:ph type="sldNum" sz="quarter" idx="12"/>
          </p:nvPr>
        </p:nvSpPr>
        <p:spPr/>
        <p:txBody>
          <a:bodyPr/>
          <a:lstStyle/>
          <a:p>
            <a:fld id="{1273E001-130A-4382-97C2-B7B20AFB951A}" type="slidenum">
              <a:rPr lang="en-US" altLang="en-US" smtClean="0"/>
              <a:pPr/>
              <a:t>68</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9BC0886-064A-4743-B9F7-059FA25117D4}"/>
              </a:ext>
            </a:extLst>
          </p:cNvPr>
          <p:cNvSpPr>
            <a:spLocks noGrp="1" noChangeArrowheads="1"/>
          </p:cNvSpPr>
          <p:nvPr>
            <p:ph type="title"/>
          </p:nvPr>
        </p:nvSpPr>
        <p:spPr/>
        <p:txBody>
          <a:bodyPr/>
          <a:lstStyle/>
          <a:p>
            <a:pPr eaLnBrk="1" hangingPunct="1">
              <a:defRPr/>
            </a:pPr>
            <a:r>
              <a:rPr lang="en-US" dirty="0"/>
              <a:t>The smallest </a:t>
            </a:r>
            <a:r>
              <a:rPr lang="en-US" dirty="0" err="1"/>
              <a:t>m.h</a:t>
            </a:r>
            <a:r>
              <a:rPr lang="en-US" dirty="0"/>
              <a:t>. with two 1’s and a gap: unique 4-coloring</a:t>
            </a:r>
            <a:endParaRPr lang="ru-RU" dirty="0"/>
          </a:p>
        </p:txBody>
      </p:sp>
      <p:sp>
        <p:nvSpPr>
          <p:cNvPr id="116740" name="Oval 3">
            <a:extLst>
              <a:ext uri="{FF2B5EF4-FFF2-40B4-BE49-F238E27FC236}">
                <a16:creationId xmlns:a16="http://schemas.microsoft.com/office/drawing/2014/main" id="{0F0ED42F-4D93-446E-AC81-989B011C18F7}"/>
              </a:ext>
            </a:extLst>
          </p:cNvPr>
          <p:cNvSpPr>
            <a:spLocks noChangeArrowheads="1"/>
          </p:cNvSpPr>
          <p:nvPr/>
        </p:nvSpPr>
        <p:spPr bwMode="auto">
          <a:xfrm>
            <a:off x="2398713" y="3759200"/>
            <a:ext cx="228600" cy="228600"/>
          </a:xfrm>
          <a:prstGeom prst="ellipse">
            <a:avLst/>
          </a:prstGeom>
          <a:solidFill>
            <a:schemeClr val="tx1"/>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116742" name="Oval 5">
            <a:extLst>
              <a:ext uri="{FF2B5EF4-FFF2-40B4-BE49-F238E27FC236}">
                <a16:creationId xmlns:a16="http://schemas.microsoft.com/office/drawing/2014/main" id="{E1C65ED5-533E-49B5-A133-C5AB7029F24C}"/>
              </a:ext>
            </a:extLst>
          </p:cNvPr>
          <p:cNvSpPr>
            <a:spLocks noChangeArrowheads="1"/>
          </p:cNvSpPr>
          <p:nvPr/>
        </p:nvSpPr>
        <p:spPr bwMode="auto">
          <a:xfrm>
            <a:off x="4818063" y="2384425"/>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116744" name="Freeform 7">
            <a:extLst>
              <a:ext uri="{FF2B5EF4-FFF2-40B4-BE49-F238E27FC236}">
                <a16:creationId xmlns:a16="http://schemas.microsoft.com/office/drawing/2014/main" id="{9A4763E9-5AA4-455B-A480-2C8C6497B65A}"/>
              </a:ext>
            </a:extLst>
          </p:cNvPr>
          <p:cNvSpPr>
            <a:spLocks/>
          </p:cNvSpPr>
          <p:nvPr/>
        </p:nvSpPr>
        <p:spPr bwMode="auto">
          <a:xfrm>
            <a:off x="2559050" y="2552700"/>
            <a:ext cx="2363788" cy="1284288"/>
          </a:xfrm>
          <a:custGeom>
            <a:avLst/>
            <a:gdLst>
              <a:gd name="T0" fmla="*/ 0 w 1489"/>
              <a:gd name="T1" fmla="*/ 2147483646 h 809"/>
              <a:gd name="T2" fmla="*/ 2147483646 w 1489"/>
              <a:gd name="T3" fmla="*/ 0 h 809"/>
              <a:gd name="T4" fmla="*/ 2147483646 w 1489"/>
              <a:gd name="T5" fmla="*/ 2147483646 h 809"/>
              <a:gd name="T6" fmla="*/ 2147483646 w 1489"/>
              <a:gd name="T7" fmla="*/ 2147483646 h 809"/>
              <a:gd name="T8" fmla="*/ 2147483646 w 1489"/>
              <a:gd name="T9" fmla="*/ 2147483646 h 809"/>
              <a:gd name="T10" fmla="*/ 2147483646 w 1489"/>
              <a:gd name="T11" fmla="*/ 2147483646 h 809"/>
              <a:gd name="T12" fmla="*/ 2147483646 w 1489"/>
              <a:gd name="T13" fmla="*/ 2147483646 h 809"/>
              <a:gd name="T14" fmla="*/ 2147483646 w 1489"/>
              <a:gd name="T15" fmla="*/ 2147483646 h 809"/>
              <a:gd name="T16" fmla="*/ 2147483646 w 1489"/>
              <a:gd name="T17" fmla="*/ 2147483646 h 809"/>
              <a:gd name="T18" fmla="*/ 2147483646 w 1489"/>
              <a:gd name="T19" fmla="*/ 2147483646 h 809"/>
              <a:gd name="T20" fmla="*/ 2147483646 w 1489"/>
              <a:gd name="T21" fmla="*/ 2147483646 h 809"/>
              <a:gd name="T22" fmla="*/ 2147483646 w 1489"/>
              <a:gd name="T23" fmla="*/ 2147483646 h 809"/>
              <a:gd name="T24" fmla="*/ 2147483646 w 1489"/>
              <a:gd name="T25" fmla="*/ 2147483646 h 809"/>
              <a:gd name="T26" fmla="*/ 0 w 1489"/>
              <a:gd name="T27" fmla="*/ 2147483646 h 8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9"/>
              <a:gd name="T43" fmla="*/ 0 h 809"/>
              <a:gd name="T44" fmla="*/ 1489 w 1489"/>
              <a:gd name="T45" fmla="*/ 809 h 8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9" h="809">
                <a:moveTo>
                  <a:pt x="0" y="781"/>
                </a:moveTo>
                <a:lnTo>
                  <a:pt x="1446" y="0"/>
                </a:lnTo>
                <a:lnTo>
                  <a:pt x="1322" y="214"/>
                </a:lnTo>
                <a:lnTo>
                  <a:pt x="1303" y="281"/>
                </a:lnTo>
                <a:lnTo>
                  <a:pt x="1293" y="347"/>
                </a:lnTo>
                <a:lnTo>
                  <a:pt x="1291" y="404"/>
                </a:lnTo>
                <a:lnTo>
                  <a:pt x="1282" y="507"/>
                </a:lnTo>
                <a:lnTo>
                  <a:pt x="1317" y="610"/>
                </a:lnTo>
                <a:lnTo>
                  <a:pt x="1489" y="808"/>
                </a:lnTo>
                <a:lnTo>
                  <a:pt x="981" y="644"/>
                </a:lnTo>
                <a:cubicBezTo>
                  <a:pt x="852" y="621"/>
                  <a:pt x="816" y="613"/>
                  <a:pt x="724" y="619"/>
                </a:cubicBezTo>
                <a:cubicBezTo>
                  <a:pt x="632" y="625"/>
                  <a:pt x="549" y="647"/>
                  <a:pt x="431" y="679"/>
                </a:cubicBezTo>
                <a:lnTo>
                  <a:pt x="18" y="809"/>
                </a:lnTo>
                <a:lnTo>
                  <a:pt x="0" y="781"/>
                </a:lnTo>
                <a:close/>
              </a:path>
            </a:pathLst>
          </a:custGeom>
          <a:solidFill>
            <a:srgbClr val="FF6600"/>
          </a:solidFill>
          <a:ln w="9525">
            <a:solidFill>
              <a:schemeClr val="tx1"/>
            </a:solidFill>
            <a:round/>
            <a:headEnd/>
            <a:tailEnd/>
          </a:ln>
        </p:spPr>
        <p:txBody>
          <a:bodyPr wrap="none" anchor="ctr"/>
          <a:lstStyle/>
          <a:p>
            <a:endParaRPr lang="en-US"/>
          </a:p>
        </p:txBody>
      </p:sp>
      <p:sp>
        <p:nvSpPr>
          <p:cNvPr id="116745" name="Freeform 8">
            <a:extLst>
              <a:ext uri="{FF2B5EF4-FFF2-40B4-BE49-F238E27FC236}">
                <a16:creationId xmlns:a16="http://schemas.microsoft.com/office/drawing/2014/main" id="{268BE639-3BB0-4C54-825B-6A666ECEBAB7}"/>
              </a:ext>
            </a:extLst>
          </p:cNvPr>
          <p:cNvSpPr>
            <a:spLocks/>
          </p:cNvSpPr>
          <p:nvPr/>
        </p:nvSpPr>
        <p:spPr bwMode="auto">
          <a:xfrm>
            <a:off x="5030788" y="2497138"/>
            <a:ext cx="2430462" cy="1338262"/>
          </a:xfrm>
          <a:custGeom>
            <a:avLst/>
            <a:gdLst>
              <a:gd name="T0" fmla="*/ 2147483646 w 1531"/>
              <a:gd name="T1" fmla="*/ 2147483646 h 843"/>
              <a:gd name="T2" fmla="*/ 2147483646 w 1531"/>
              <a:gd name="T3" fmla="*/ 2147483646 h 843"/>
              <a:gd name="T4" fmla="*/ 2147483646 w 1531"/>
              <a:gd name="T5" fmla="*/ 2147483646 h 843"/>
              <a:gd name="T6" fmla="*/ 2147483646 w 1531"/>
              <a:gd name="T7" fmla="*/ 2147483646 h 843"/>
              <a:gd name="T8" fmla="*/ 2147483646 w 1531"/>
              <a:gd name="T9" fmla="*/ 2147483646 h 843"/>
              <a:gd name="T10" fmla="*/ 2147483646 w 1531"/>
              <a:gd name="T11" fmla="*/ 2147483646 h 843"/>
              <a:gd name="T12" fmla="*/ 2147483646 w 1531"/>
              <a:gd name="T13" fmla="*/ 2147483646 h 843"/>
              <a:gd name="T14" fmla="*/ 2147483646 w 1531"/>
              <a:gd name="T15" fmla="*/ 2147483646 h 843"/>
              <a:gd name="T16" fmla="*/ 2147483646 w 1531"/>
              <a:gd name="T17" fmla="*/ 2147483646 h 843"/>
              <a:gd name="T18" fmla="*/ 2147483646 w 1531"/>
              <a:gd name="T19" fmla="*/ 2147483646 h 843"/>
              <a:gd name="T20" fmla="*/ 2147483646 w 1531"/>
              <a:gd name="T21" fmla="*/ 2147483646 h 843"/>
              <a:gd name="T22" fmla="*/ 2147483646 w 1531"/>
              <a:gd name="T23" fmla="*/ 2147483646 h 843"/>
              <a:gd name="T24" fmla="*/ 2147483646 w 1531"/>
              <a:gd name="T25" fmla="*/ 2147483646 h 843"/>
              <a:gd name="T26" fmla="*/ 0 w 1531"/>
              <a:gd name="T27" fmla="*/ 0 h 843"/>
              <a:gd name="T28" fmla="*/ 2147483646 w 1531"/>
              <a:gd name="T29" fmla="*/ 2147483646 h 8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31"/>
              <a:gd name="T46" fmla="*/ 0 h 843"/>
              <a:gd name="T47" fmla="*/ 1531 w 1531"/>
              <a:gd name="T48" fmla="*/ 843 h 8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31" h="843">
                <a:moveTo>
                  <a:pt x="1" y="32"/>
                </a:moveTo>
                <a:lnTo>
                  <a:pt x="133" y="278"/>
                </a:lnTo>
                <a:lnTo>
                  <a:pt x="161" y="401"/>
                </a:lnTo>
                <a:lnTo>
                  <a:pt x="164" y="490"/>
                </a:lnTo>
                <a:lnTo>
                  <a:pt x="129" y="628"/>
                </a:lnTo>
                <a:lnTo>
                  <a:pt x="9" y="826"/>
                </a:lnTo>
                <a:lnTo>
                  <a:pt x="181" y="731"/>
                </a:lnTo>
                <a:lnTo>
                  <a:pt x="359" y="684"/>
                </a:lnTo>
                <a:lnTo>
                  <a:pt x="492" y="646"/>
                </a:lnTo>
                <a:lnTo>
                  <a:pt x="637" y="636"/>
                </a:lnTo>
                <a:lnTo>
                  <a:pt x="903" y="654"/>
                </a:lnTo>
                <a:lnTo>
                  <a:pt x="1316" y="774"/>
                </a:lnTo>
                <a:lnTo>
                  <a:pt x="1531" y="843"/>
                </a:lnTo>
                <a:lnTo>
                  <a:pt x="0" y="0"/>
                </a:lnTo>
                <a:lnTo>
                  <a:pt x="1" y="32"/>
                </a:lnTo>
                <a:close/>
              </a:path>
            </a:pathLst>
          </a:custGeom>
          <a:solidFill>
            <a:srgbClr val="FF6600"/>
          </a:solidFill>
          <a:ln w="9525">
            <a:solidFill>
              <a:schemeClr val="tx1"/>
            </a:solidFill>
            <a:round/>
            <a:headEnd/>
            <a:tailEnd/>
          </a:ln>
        </p:spPr>
        <p:txBody>
          <a:bodyPr wrap="none" anchor="ctr"/>
          <a:lstStyle/>
          <a:p>
            <a:endParaRPr lang="en-US"/>
          </a:p>
        </p:txBody>
      </p:sp>
      <p:sp>
        <p:nvSpPr>
          <p:cNvPr id="116746" name="Freeform 9">
            <a:extLst>
              <a:ext uri="{FF2B5EF4-FFF2-40B4-BE49-F238E27FC236}">
                <a16:creationId xmlns:a16="http://schemas.microsoft.com/office/drawing/2014/main" id="{E89F740E-99DF-4F8B-A151-BD480B400DB2}"/>
              </a:ext>
            </a:extLst>
          </p:cNvPr>
          <p:cNvSpPr>
            <a:spLocks/>
          </p:cNvSpPr>
          <p:nvPr/>
        </p:nvSpPr>
        <p:spPr bwMode="auto">
          <a:xfrm>
            <a:off x="5059364" y="3897313"/>
            <a:ext cx="2511425" cy="1193800"/>
          </a:xfrm>
          <a:custGeom>
            <a:avLst/>
            <a:gdLst>
              <a:gd name="T0" fmla="*/ 2147483646 w 1582"/>
              <a:gd name="T1" fmla="*/ 0 h 752"/>
              <a:gd name="T2" fmla="*/ 2147483646 w 1582"/>
              <a:gd name="T3" fmla="*/ 2147483646 h 752"/>
              <a:gd name="T4" fmla="*/ 2147483646 w 1582"/>
              <a:gd name="T5" fmla="*/ 2147483646 h 752"/>
              <a:gd name="T6" fmla="*/ 2147483646 w 1582"/>
              <a:gd name="T7" fmla="*/ 2147483646 h 752"/>
              <a:gd name="T8" fmla="*/ 2147483646 w 1582"/>
              <a:gd name="T9" fmla="*/ 2147483646 h 752"/>
              <a:gd name="T10" fmla="*/ 2147483646 w 1582"/>
              <a:gd name="T11" fmla="*/ 2147483646 h 752"/>
              <a:gd name="T12" fmla="*/ 2147483646 w 1582"/>
              <a:gd name="T13" fmla="*/ 2147483646 h 752"/>
              <a:gd name="T14" fmla="*/ 2147483646 w 1582"/>
              <a:gd name="T15" fmla="*/ 2147483646 h 752"/>
              <a:gd name="T16" fmla="*/ 2147483646 w 1582"/>
              <a:gd name="T17" fmla="*/ 2147483646 h 752"/>
              <a:gd name="T18" fmla="*/ 2147483646 w 1582"/>
              <a:gd name="T19" fmla="*/ 2147483646 h 752"/>
              <a:gd name="T20" fmla="*/ 0 w 1582"/>
              <a:gd name="T21" fmla="*/ 2147483646 h 752"/>
              <a:gd name="T22" fmla="*/ 2147483646 w 1582"/>
              <a:gd name="T23" fmla="*/ 0 h 7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82"/>
              <a:gd name="T37" fmla="*/ 0 h 752"/>
              <a:gd name="T38" fmla="*/ 1582 w 1582"/>
              <a:gd name="T39" fmla="*/ 752 h 7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82" h="752">
                <a:moveTo>
                  <a:pt x="30" y="0"/>
                </a:moveTo>
                <a:lnTo>
                  <a:pt x="395" y="107"/>
                </a:lnTo>
                <a:lnTo>
                  <a:pt x="672" y="142"/>
                </a:lnTo>
                <a:lnTo>
                  <a:pt x="965" y="142"/>
                </a:lnTo>
                <a:lnTo>
                  <a:pt x="1444" y="47"/>
                </a:lnTo>
                <a:lnTo>
                  <a:pt x="1547" y="4"/>
                </a:lnTo>
                <a:lnTo>
                  <a:pt x="1444" y="219"/>
                </a:lnTo>
                <a:lnTo>
                  <a:pt x="1419" y="425"/>
                </a:lnTo>
                <a:lnTo>
                  <a:pt x="1496" y="623"/>
                </a:lnTo>
                <a:lnTo>
                  <a:pt x="1582" y="752"/>
                </a:lnTo>
                <a:lnTo>
                  <a:pt x="0" y="21"/>
                </a:lnTo>
                <a:lnTo>
                  <a:pt x="30" y="0"/>
                </a:lnTo>
                <a:close/>
              </a:path>
            </a:pathLst>
          </a:custGeom>
          <a:solidFill>
            <a:srgbClr val="FF6600"/>
          </a:solidFill>
          <a:ln w="9525">
            <a:solidFill>
              <a:schemeClr val="tx1"/>
            </a:solidFill>
            <a:round/>
            <a:headEnd/>
            <a:tailEnd/>
          </a:ln>
        </p:spPr>
        <p:txBody>
          <a:bodyPr wrap="none" anchor="ctr"/>
          <a:lstStyle/>
          <a:p>
            <a:endParaRPr lang="en-US"/>
          </a:p>
        </p:txBody>
      </p:sp>
      <p:sp>
        <p:nvSpPr>
          <p:cNvPr id="116747" name="Freeform 10">
            <a:extLst>
              <a:ext uri="{FF2B5EF4-FFF2-40B4-BE49-F238E27FC236}">
                <a16:creationId xmlns:a16="http://schemas.microsoft.com/office/drawing/2014/main" id="{15DCC375-B457-4A12-BAB4-163618B100A3}"/>
              </a:ext>
            </a:extLst>
          </p:cNvPr>
          <p:cNvSpPr>
            <a:spLocks/>
          </p:cNvSpPr>
          <p:nvPr/>
        </p:nvSpPr>
        <p:spPr bwMode="auto">
          <a:xfrm>
            <a:off x="7599363" y="3862389"/>
            <a:ext cx="1949450" cy="1241425"/>
          </a:xfrm>
          <a:custGeom>
            <a:avLst/>
            <a:gdLst>
              <a:gd name="T0" fmla="*/ 0 w 1229"/>
              <a:gd name="T1" fmla="*/ 2147483646 h 782"/>
              <a:gd name="T2" fmla="*/ 2147483646 w 1229"/>
              <a:gd name="T3" fmla="*/ 2147483646 h 782"/>
              <a:gd name="T4" fmla="*/ 2147483646 w 1229"/>
              <a:gd name="T5" fmla="*/ 2147483646 h 782"/>
              <a:gd name="T6" fmla="*/ 2147483646 w 1229"/>
              <a:gd name="T7" fmla="*/ 2147483646 h 782"/>
              <a:gd name="T8" fmla="*/ 2147483646 w 1229"/>
              <a:gd name="T9" fmla="*/ 2147483646 h 782"/>
              <a:gd name="T10" fmla="*/ 2147483646 w 1229"/>
              <a:gd name="T11" fmla="*/ 2147483646 h 782"/>
              <a:gd name="T12" fmla="*/ 2147483646 w 1229"/>
              <a:gd name="T13" fmla="*/ 0 h 782"/>
              <a:gd name="T14" fmla="*/ 2147483646 w 1229"/>
              <a:gd name="T15" fmla="*/ 2147483646 h 782"/>
              <a:gd name="T16" fmla="*/ 2147483646 w 1229"/>
              <a:gd name="T17" fmla="*/ 2147483646 h 782"/>
              <a:gd name="T18" fmla="*/ 2147483646 w 1229"/>
              <a:gd name="T19" fmla="*/ 2147483646 h 782"/>
              <a:gd name="T20" fmla="*/ 2147483646 w 1229"/>
              <a:gd name="T21" fmla="*/ 2147483646 h 782"/>
              <a:gd name="T22" fmla="*/ 2147483646 w 1229"/>
              <a:gd name="T23" fmla="*/ 2147483646 h 782"/>
              <a:gd name="T24" fmla="*/ 0 w 1229"/>
              <a:gd name="T25" fmla="*/ 2147483646 h 7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9"/>
              <a:gd name="T40" fmla="*/ 0 h 782"/>
              <a:gd name="T41" fmla="*/ 1229 w 1229"/>
              <a:gd name="T42" fmla="*/ 782 h 7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9" h="782">
                <a:moveTo>
                  <a:pt x="0" y="34"/>
                </a:moveTo>
                <a:lnTo>
                  <a:pt x="121" y="183"/>
                </a:lnTo>
                <a:lnTo>
                  <a:pt x="168" y="296"/>
                </a:lnTo>
                <a:lnTo>
                  <a:pt x="168" y="390"/>
                </a:lnTo>
                <a:lnTo>
                  <a:pt x="159" y="532"/>
                </a:lnTo>
                <a:lnTo>
                  <a:pt x="60" y="782"/>
                </a:lnTo>
                <a:lnTo>
                  <a:pt x="1229" y="0"/>
                </a:lnTo>
                <a:lnTo>
                  <a:pt x="937" y="86"/>
                </a:lnTo>
                <a:lnTo>
                  <a:pt x="713" y="163"/>
                </a:lnTo>
                <a:lnTo>
                  <a:pt x="524" y="172"/>
                </a:lnTo>
                <a:lnTo>
                  <a:pt x="344" y="146"/>
                </a:lnTo>
                <a:lnTo>
                  <a:pt x="180" y="103"/>
                </a:lnTo>
                <a:lnTo>
                  <a:pt x="0" y="34"/>
                </a:lnTo>
                <a:close/>
              </a:path>
            </a:pathLst>
          </a:custGeom>
          <a:solidFill>
            <a:srgbClr val="FF6600"/>
          </a:solidFill>
          <a:ln w="9525">
            <a:solidFill>
              <a:schemeClr val="tx1"/>
            </a:solidFill>
            <a:round/>
            <a:headEnd/>
            <a:tailEnd/>
          </a:ln>
        </p:spPr>
        <p:txBody>
          <a:bodyPr wrap="none" anchor="ctr"/>
          <a:lstStyle/>
          <a:p>
            <a:endParaRPr lang="en-US"/>
          </a:p>
        </p:txBody>
      </p:sp>
      <p:sp>
        <p:nvSpPr>
          <p:cNvPr id="116748" name="Text Box 11">
            <a:extLst>
              <a:ext uri="{FF2B5EF4-FFF2-40B4-BE49-F238E27FC236}">
                <a16:creationId xmlns:a16="http://schemas.microsoft.com/office/drawing/2014/main" id="{6A554A66-DEF3-43BF-BCA0-2C85208D5A66}"/>
              </a:ext>
            </a:extLst>
          </p:cNvPr>
          <p:cNvSpPr txBox="1">
            <a:spLocks noChangeArrowheads="1"/>
          </p:cNvSpPr>
          <p:nvPr/>
        </p:nvSpPr>
        <p:spPr bwMode="auto">
          <a:xfrm>
            <a:off x="3970339" y="3016251"/>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a:t>C</a:t>
            </a:r>
            <a:endParaRPr lang="ru-RU" altLang="en-US" sz="1800" i="1"/>
          </a:p>
        </p:txBody>
      </p:sp>
      <p:sp>
        <p:nvSpPr>
          <p:cNvPr id="116749" name="Text Box 12">
            <a:extLst>
              <a:ext uri="{FF2B5EF4-FFF2-40B4-BE49-F238E27FC236}">
                <a16:creationId xmlns:a16="http://schemas.microsoft.com/office/drawing/2014/main" id="{80D2568F-FAEE-4761-998E-92BC2C865507}"/>
              </a:ext>
            </a:extLst>
          </p:cNvPr>
          <p:cNvSpPr txBox="1">
            <a:spLocks noChangeArrowheads="1"/>
          </p:cNvSpPr>
          <p:nvPr/>
        </p:nvSpPr>
        <p:spPr bwMode="auto">
          <a:xfrm>
            <a:off x="5499101" y="2960688"/>
            <a:ext cx="32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a:t>C</a:t>
            </a:r>
            <a:endParaRPr lang="ru-RU" altLang="en-US" sz="1800" i="1"/>
          </a:p>
        </p:txBody>
      </p:sp>
      <p:sp>
        <p:nvSpPr>
          <p:cNvPr id="116750" name="Text Box 13">
            <a:extLst>
              <a:ext uri="{FF2B5EF4-FFF2-40B4-BE49-F238E27FC236}">
                <a16:creationId xmlns:a16="http://schemas.microsoft.com/office/drawing/2014/main" id="{9168E12E-C192-4E8A-815C-09345532D975}"/>
              </a:ext>
            </a:extLst>
          </p:cNvPr>
          <p:cNvSpPr txBox="1">
            <a:spLocks noChangeArrowheads="1"/>
          </p:cNvSpPr>
          <p:nvPr/>
        </p:nvSpPr>
        <p:spPr bwMode="auto">
          <a:xfrm>
            <a:off x="6742114" y="4189413"/>
            <a:ext cx="32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a:t>C</a:t>
            </a:r>
            <a:endParaRPr lang="ru-RU" altLang="en-US" sz="1800" i="1"/>
          </a:p>
        </p:txBody>
      </p:sp>
      <p:sp>
        <p:nvSpPr>
          <p:cNvPr id="116751" name="Text Box 14">
            <a:extLst>
              <a:ext uri="{FF2B5EF4-FFF2-40B4-BE49-F238E27FC236}">
                <a16:creationId xmlns:a16="http://schemas.microsoft.com/office/drawing/2014/main" id="{66EE3C96-9DC0-434A-8F48-9F89106529AC}"/>
              </a:ext>
            </a:extLst>
          </p:cNvPr>
          <p:cNvSpPr txBox="1">
            <a:spLocks noChangeArrowheads="1"/>
          </p:cNvSpPr>
          <p:nvPr/>
        </p:nvSpPr>
        <p:spPr bwMode="auto">
          <a:xfrm>
            <a:off x="8064501" y="4135438"/>
            <a:ext cx="32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a:t>C</a:t>
            </a:r>
            <a:endParaRPr lang="ru-RU" altLang="en-US" sz="1800" i="1"/>
          </a:p>
        </p:txBody>
      </p:sp>
      <p:sp>
        <p:nvSpPr>
          <p:cNvPr id="116752" name="Line 15">
            <a:extLst>
              <a:ext uri="{FF2B5EF4-FFF2-40B4-BE49-F238E27FC236}">
                <a16:creationId xmlns:a16="http://schemas.microsoft.com/office/drawing/2014/main" id="{A7C9A8E1-5F2A-4F53-AEB3-0D87BECE62BB}"/>
              </a:ext>
            </a:extLst>
          </p:cNvPr>
          <p:cNvSpPr>
            <a:spLocks noChangeShapeType="1"/>
          </p:cNvSpPr>
          <p:nvPr/>
        </p:nvSpPr>
        <p:spPr bwMode="auto">
          <a:xfrm flipV="1">
            <a:off x="2611438" y="3876676"/>
            <a:ext cx="2297112" cy="15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53" name="Line 16">
            <a:extLst>
              <a:ext uri="{FF2B5EF4-FFF2-40B4-BE49-F238E27FC236}">
                <a16:creationId xmlns:a16="http://schemas.microsoft.com/office/drawing/2014/main" id="{09B98332-AB67-4F89-B3B1-0F6FFBCE594B}"/>
              </a:ext>
            </a:extLst>
          </p:cNvPr>
          <p:cNvSpPr>
            <a:spLocks noChangeShapeType="1"/>
          </p:cNvSpPr>
          <p:nvPr/>
        </p:nvSpPr>
        <p:spPr bwMode="auto">
          <a:xfrm>
            <a:off x="5099051" y="3862388"/>
            <a:ext cx="234791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54" name="Line 17">
            <a:extLst>
              <a:ext uri="{FF2B5EF4-FFF2-40B4-BE49-F238E27FC236}">
                <a16:creationId xmlns:a16="http://schemas.microsoft.com/office/drawing/2014/main" id="{893570FF-5EAA-4E54-B9DD-8282EDE95323}"/>
              </a:ext>
            </a:extLst>
          </p:cNvPr>
          <p:cNvSpPr>
            <a:spLocks noChangeShapeType="1"/>
          </p:cNvSpPr>
          <p:nvPr/>
        </p:nvSpPr>
        <p:spPr bwMode="auto">
          <a:xfrm>
            <a:off x="7621589" y="3848100"/>
            <a:ext cx="19335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55" name="Line 18">
            <a:extLst>
              <a:ext uri="{FF2B5EF4-FFF2-40B4-BE49-F238E27FC236}">
                <a16:creationId xmlns:a16="http://schemas.microsoft.com/office/drawing/2014/main" id="{35B20D40-2943-4CFD-B33F-9F485876DD57}"/>
              </a:ext>
            </a:extLst>
          </p:cNvPr>
          <p:cNvSpPr>
            <a:spLocks noChangeShapeType="1"/>
          </p:cNvSpPr>
          <p:nvPr/>
        </p:nvSpPr>
        <p:spPr bwMode="auto">
          <a:xfrm>
            <a:off x="2603500" y="3932238"/>
            <a:ext cx="4922838" cy="1187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56" name="Line 19">
            <a:extLst>
              <a:ext uri="{FF2B5EF4-FFF2-40B4-BE49-F238E27FC236}">
                <a16:creationId xmlns:a16="http://schemas.microsoft.com/office/drawing/2014/main" id="{3B9C9D46-CF77-4B70-9768-E0961ECCE16F}"/>
              </a:ext>
            </a:extLst>
          </p:cNvPr>
          <p:cNvSpPr>
            <a:spLocks noChangeShapeType="1"/>
          </p:cNvSpPr>
          <p:nvPr/>
        </p:nvSpPr>
        <p:spPr bwMode="auto">
          <a:xfrm>
            <a:off x="5046664" y="2497139"/>
            <a:ext cx="4516437" cy="13239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57" name="Freeform 20">
            <a:extLst>
              <a:ext uri="{FF2B5EF4-FFF2-40B4-BE49-F238E27FC236}">
                <a16:creationId xmlns:a16="http://schemas.microsoft.com/office/drawing/2014/main" id="{C8859B09-5A7C-465F-AB17-6EEE492AA31B}"/>
              </a:ext>
            </a:extLst>
          </p:cNvPr>
          <p:cNvSpPr>
            <a:spLocks/>
          </p:cNvSpPr>
          <p:nvPr/>
        </p:nvSpPr>
        <p:spPr bwMode="auto">
          <a:xfrm>
            <a:off x="2533651" y="1792288"/>
            <a:ext cx="7097713" cy="1974850"/>
          </a:xfrm>
          <a:custGeom>
            <a:avLst/>
            <a:gdLst>
              <a:gd name="T0" fmla="*/ 0 w 4470"/>
              <a:gd name="T1" fmla="*/ 2147483646 h 1244"/>
              <a:gd name="T2" fmla="*/ 2147483646 w 4470"/>
              <a:gd name="T3" fmla="*/ 2147483646 h 1244"/>
              <a:gd name="T4" fmla="*/ 2147483646 w 4470"/>
              <a:gd name="T5" fmla="*/ 2147483646 h 1244"/>
              <a:gd name="T6" fmla="*/ 2147483646 w 4470"/>
              <a:gd name="T7" fmla="*/ 2147483646 h 1244"/>
              <a:gd name="T8" fmla="*/ 2147483646 w 4470"/>
              <a:gd name="T9" fmla="*/ 2147483646 h 1244"/>
              <a:gd name="T10" fmla="*/ 2147483646 w 4470"/>
              <a:gd name="T11" fmla="*/ 2147483646 h 1244"/>
              <a:gd name="T12" fmla="*/ 2147483646 w 4470"/>
              <a:gd name="T13" fmla="*/ 2147483646 h 1244"/>
              <a:gd name="T14" fmla="*/ 2147483646 w 4470"/>
              <a:gd name="T15" fmla="*/ 2147483646 h 1244"/>
              <a:gd name="T16" fmla="*/ 0 60000 65536"/>
              <a:gd name="T17" fmla="*/ 0 60000 65536"/>
              <a:gd name="T18" fmla="*/ 0 60000 65536"/>
              <a:gd name="T19" fmla="*/ 0 60000 65536"/>
              <a:gd name="T20" fmla="*/ 0 60000 65536"/>
              <a:gd name="T21" fmla="*/ 0 60000 65536"/>
              <a:gd name="T22" fmla="*/ 0 60000 65536"/>
              <a:gd name="T23" fmla="*/ 0 60000 65536"/>
              <a:gd name="T24" fmla="*/ 0 w 4470"/>
              <a:gd name="T25" fmla="*/ 0 h 1244"/>
              <a:gd name="T26" fmla="*/ 4470 w 4470"/>
              <a:gd name="T27" fmla="*/ 1244 h 12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70" h="1244">
                <a:moveTo>
                  <a:pt x="0" y="1236"/>
                </a:moveTo>
                <a:cubicBezTo>
                  <a:pt x="52" y="1181"/>
                  <a:pt x="227" y="994"/>
                  <a:pt x="310" y="908"/>
                </a:cubicBezTo>
                <a:cubicBezTo>
                  <a:pt x="393" y="822"/>
                  <a:pt x="390" y="826"/>
                  <a:pt x="499" y="719"/>
                </a:cubicBezTo>
                <a:cubicBezTo>
                  <a:pt x="608" y="612"/>
                  <a:pt x="793" y="376"/>
                  <a:pt x="963" y="264"/>
                </a:cubicBezTo>
                <a:cubicBezTo>
                  <a:pt x="1133" y="152"/>
                  <a:pt x="1311" y="82"/>
                  <a:pt x="1522" y="49"/>
                </a:cubicBezTo>
                <a:cubicBezTo>
                  <a:pt x="1733" y="16"/>
                  <a:pt x="1939" y="0"/>
                  <a:pt x="2227" y="67"/>
                </a:cubicBezTo>
                <a:cubicBezTo>
                  <a:pt x="2515" y="134"/>
                  <a:pt x="2876" y="257"/>
                  <a:pt x="3250" y="453"/>
                </a:cubicBezTo>
                <a:cubicBezTo>
                  <a:pt x="3624" y="649"/>
                  <a:pt x="4047" y="946"/>
                  <a:pt x="4470" y="1244"/>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6758" name="Text Box 21">
            <a:extLst>
              <a:ext uri="{FF2B5EF4-FFF2-40B4-BE49-F238E27FC236}">
                <a16:creationId xmlns:a16="http://schemas.microsoft.com/office/drawing/2014/main" id="{DE744953-B06C-4DB4-9C47-06A56BC9A07C}"/>
              </a:ext>
            </a:extLst>
          </p:cNvPr>
          <p:cNvSpPr txBox="1">
            <a:spLocks noChangeArrowheads="1"/>
          </p:cNvSpPr>
          <p:nvPr/>
        </p:nvSpPr>
        <p:spPr bwMode="auto">
          <a:xfrm>
            <a:off x="4595814" y="4414044"/>
            <a:ext cx="339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D</a:t>
            </a:r>
            <a:endParaRPr lang="ru-RU" altLang="en-US" sz="1800" i="1" dirty="0"/>
          </a:p>
        </p:txBody>
      </p:sp>
      <p:sp>
        <p:nvSpPr>
          <p:cNvPr id="116759" name="Text Box 22">
            <a:extLst>
              <a:ext uri="{FF2B5EF4-FFF2-40B4-BE49-F238E27FC236}">
                <a16:creationId xmlns:a16="http://schemas.microsoft.com/office/drawing/2014/main" id="{C04E977A-29B6-4AE3-8DFF-B354C0AC5E02}"/>
              </a:ext>
            </a:extLst>
          </p:cNvPr>
          <p:cNvSpPr txBox="1">
            <a:spLocks noChangeArrowheads="1"/>
          </p:cNvSpPr>
          <p:nvPr/>
        </p:nvSpPr>
        <p:spPr bwMode="auto">
          <a:xfrm>
            <a:off x="3632995" y="3565526"/>
            <a:ext cx="339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D</a:t>
            </a:r>
            <a:endParaRPr lang="ru-RU" altLang="en-US" sz="1800" i="1" dirty="0"/>
          </a:p>
        </p:txBody>
      </p:sp>
      <p:sp>
        <p:nvSpPr>
          <p:cNvPr id="116760" name="Text Box 23">
            <a:extLst>
              <a:ext uri="{FF2B5EF4-FFF2-40B4-BE49-F238E27FC236}">
                <a16:creationId xmlns:a16="http://schemas.microsoft.com/office/drawing/2014/main" id="{D821F201-4EF5-473F-BC60-92558D953C91}"/>
              </a:ext>
            </a:extLst>
          </p:cNvPr>
          <p:cNvSpPr txBox="1">
            <a:spLocks noChangeArrowheads="1"/>
          </p:cNvSpPr>
          <p:nvPr/>
        </p:nvSpPr>
        <p:spPr bwMode="auto">
          <a:xfrm>
            <a:off x="6026682" y="3551239"/>
            <a:ext cx="339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D</a:t>
            </a:r>
            <a:endParaRPr lang="ru-RU" altLang="en-US" sz="1800" i="1" dirty="0"/>
          </a:p>
        </p:txBody>
      </p:sp>
      <p:sp>
        <p:nvSpPr>
          <p:cNvPr id="116761" name="Text Box 24">
            <a:extLst>
              <a:ext uri="{FF2B5EF4-FFF2-40B4-BE49-F238E27FC236}">
                <a16:creationId xmlns:a16="http://schemas.microsoft.com/office/drawing/2014/main" id="{6353E8D5-35B5-4E9D-9E86-D00C89E0BEC9}"/>
              </a:ext>
            </a:extLst>
          </p:cNvPr>
          <p:cNvSpPr txBox="1">
            <a:spLocks noChangeArrowheads="1"/>
          </p:cNvSpPr>
          <p:nvPr/>
        </p:nvSpPr>
        <p:spPr bwMode="auto">
          <a:xfrm>
            <a:off x="8134352" y="3537481"/>
            <a:ext cx="339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D</a:t>
            </a:r>
            <a:endParaRPr lang="ru-RU" altLang="en-US" sz="1800" i="1" dirty="0"/>
          </a:p>
        </p:txBody>
      </p:sp>
      <p:sp>
        <p:nvSpPr>
          <p:cNvPr id="116762" name="Text Box 25">
            <a:extLst>
              <a:ext uri="{FF2B5EF4-FFF2-40B4-BE49-F238E27FC236}">
                <a16:creationId xmlns:a16="http://schemas.microsoft.com/office/drawing/2014/main" id="{F18DAB9F-8B92-48E8-87E0-CC97432E6194}"/>
              </a:ext>
            </a:extLst>
          </p:cNvPr>
          <p:cNvSpPr txBox="1">
            <a:spLocks noChangeArrowheads="1"/>
          </p:cNvSpPr>
          <p:nvPr/>
        </p:nvSpPr>
        <p:spPr bwMode="auto">
          <a:xfrm>
            <a:off x="7212807" y="2828132"/>
            <a:ext cx="339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D</a:t>
            </a:r>
            <a:endParaRPr lang="ru-RU" altLang="en-US" sz="1800" i="1" dirty="0"/>
          </a:p>
        </p:txBody>
      </p:sp>
      <p:sp>
        <p:nvSpPr>
          <p:cNvPr id="116763" name="Text Box 26">
            <a:extLst>
              <a:ext uri="{FF2B5EF4-FFF2-40B4-BE49-F238E27FC236}">
                <a16:creationId xmlns:a16="http://schemas.microsoft.com/office/drawing/2014/main" id="{A5864308-31E0-42D7-9C7D-F23438D3AC90}"/>
              </a:ext>
            </a:extLst>
          </p:cNvPr>
          <p:cNvSpPr txBox="1">
            <a:spLocks noChangeArrowheads="1"/>
          </p:cNvSpPr>
          <p:nvPr/>
        </p:nvSpPr>
        <p:spPr bwMode="auto">
          <a:xfrm>
            <a:off x="6792385" y="1818482"/>
            <a:ext cx="339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D</a:t>
            </a:r>
            <a:endParaRPr lang="ru-RU" altLang="en-US" sz="1800" i="1" dirty="0"/>
          </a:p>
        </p:txBody>
      </p:sp>
      <p:sp>
        <p:nvSpPr>
          <p:cNvPr id="116764" name="Text Box 27">
            <a:extLst>
              <a:ext uri="{FF2B5EF4-FFF2-40B4-BE49-F238E27FC236}">
                <a16:creationId xmlns:a16="http://schemas.microsoft.com/office/drawing/2014/main" id="{3D319B8D-06B0-47D9-A4DD-7AFFA34E9277}"/>
              </a:ext>
            </a:extLst>
          </p:cNvPr>
          <p:cNvSpPr txBox="1">
            <a:spLocks noChangeArrowheads="1"/>
          </p:cNvSpPr>
          <p:nvPr/>
        </p:nvSpPr>
        <p:spPr bwMode="auto">
          <a:xfrm>
            <a:off x="2574925" y="5337175"/>
            <a:ext cx="6305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i="1" dirty="0"/>
              <a:t>R</a:t>
            </a:r>
            <a:r>
              <a:rPr lang="en-US" altLang="en-US" dirty="0"/>
              <a:t>(</a:t>
            </a:r>
            <a:r>
              <a:rPr lang="en-US" altLang="en-US" i="1" dirty="0"/>
              <a:t>H</a:t>
            </a:r>
            <a:r>
              <a:rPr lang="en-US" altLang="en-US" dirty="0"/>
              <a:t>)=(0,1,0,</a:t>
            </a:r>
            <a:r>
              <a:rPr lang="en-US" altLang="en-US" dirty="0">
                <a:solidFill>
                  <a:srgbClr val="FFFF00"/>
                </a:solidFill>
              </a:rPr>
              <a:t>1</a:t>
            </a:r>
            <a:r>
              <a:rPr lang="en-US" altLang="en-US" dirty="0"/>
              <a:t>,0,0),  </a:t>
            </a:r>
            <a:r>
              <a:rPr lang="en-US" altLang="en-US" i="1" dirty="0"/>
              <a:t>S</a:t>
            </a:r>
            <a:r>
              <a:rPr lang="en-US" altLang="en-US" dirty="0"/>
              <a:t>(</a:t>
            </a:r>
            <a:r>
              <a:rPr lang="en-US" altLang="en-US" i="1" dirty="0"/>
              <a:t>H</a:t>
            </a:r>
            <a:r>
              <a:rPr lang="en-US" altLang="en-US" dirty="0"/>
              <a:t>)={2,</a:t>
            </a:r>
            <a:r>
              <a:rPr lang="en-US" altLang="en-US" dirty="0">
                <a:solidFill>
                  <a:srgbClr val="FFFF00"/>
                </a:solidFill>
              </a:rPr>
              <a:t>4</a:t>
            </a:r>
            <a:r>
              <a:rPr lang="en-US" altLang="en-US" dirty="0"/>
              <a:t>}</a:t>
            </a:r>
            <a:endParaRPr lang="ru-RU" altLang="en-US" dirty="0"/>
          </a:p>
        </p:txBody>
      </p:sp>
      <p:sp>
        <p:nvSpPr>
          <p:cNvPr id="116765" name="Oval 28">
            <a:extLst>
              <a:ext uri="{FF2B5EF4-FFF2-40B4-BE49-F238E27FC236}">
                <a16:creationId xmlns:a16="http://schemas.microsoft.com/office/drawing/2014/main" id="{2A106965-D7D4-4FAD-A522-6C00CCA01E5D}"/>
              </a:ext>
            </a:extLst>
          </p:cNvPr>
          <p:cNvSpPr>
            <a:spLocks noChangeArrowheads="1"/>
          </p:cNvSpPr>
          <p:nvPr/>
        </p:nvSpPr>
        <p:spPr bwMode="auto">
          <a:xfrm>
            <a:off x="7415213" y="3709988"/>
            <a:ext cx="228600" cy="228600"/>
          </a:xfrm>
          <a:prstGeom prst="ellipse">
            <a:avLst/>
          </a:prstGeom>
          <a:solidFill>
            <a:schemeClr val="bg2"/>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116766" name="Oval 29">
            <a:extLst>
              <a:ext uri="{FF2B5EF4-FFF2-40B4-BE49-F238E27FC236}">
                <a16:creationId xmlns:a16="http://schemas.microsoft.com/office/drawing/2014/main" id="{6421475E-20C0-426C-B5FB-4A0DDEC91CC7}"/>
              </a:ext>
            </a:extLst>
          </p:cNvPr>
          <p:cNvSpPr>
            <a:spLocks noChangeArrowheads="1"/>
          </p:cNvSpPr>
          <p:nvPr/>
        </p:nvSpPr>
        <p:spPr bwMode="auto">
          <a:xfrm>
            <a:off x="7486650" y="5037138"/>
            <a:ext cx="228600" cy="228600"/>
          </a:xfrm>
          <a:prstGeom prst="ellipse">
            <a:avLst/>
          </a:prstGeom>
          <a:solidFill>
            <a:schemeClr val="bg2"/>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116741" name="Oval 4">
            <a:extLst>
              <a:ext uri="{FF2B5EF4-FFF2-40B4-BE49-F238E27FC236}">
                <a16:creationId xmlns:a16="http://schemas.microsoft.com/office/drawing/2014/main" id="{C969359F-0E3A-443E-BD1B-7DA50A5E8F54}"/>
              </a:ext>
            </a:extLst>
          </p:cNvPr>
          <p:cNvSpPr>
            <a:spLocks noChangeArrowheads="1"/>
          </p:cNvSpPr>
          <p:nvPr/>
        </p:nvSpPr>
        <p:spPr bwMode="auto">
          <a:xfrm>
            <a:off x="4872038" y="3744913"/>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3" name="TextBox 2">
            <a:extLst>
              <a:ext uri="{FF2B5EF4-FFF2-40B4-BE49-F238E27FC236}">
                <a16:creationId xmlns:a16="http://schemas.microsoft.com/office/drawing/2014/main" id="{3136A629-582A-40AE-885A-2D0DB1F903B9}"/>
              </a:ext>
            </a:extLst>
          </p:cNvPr>
          <p:cNvSpPr txBox="1"/>
          <p:nvPr/>
        </p:nvSpPr>
        <p:spPr>
          <a:xfrm>
            <a:off x="1554470" y="4556680"/>
            <a:ext cx="1936750" cy="369332"/>
          </a:xfrm>
          <a:prstGeom prst="rect">
            <a:avLst/>
          </a:prstGeom>
          <a:noFill/>
        </p:spPr>
        <p:txBody>
          <a:bodyPr wrap="square" rtlCol="0">
            <a:spAutoFit/>
          </a:bodyPr>
          <a:lstStyle/>
          <a:p>
            <a:r>
              <a:rPr lang="en-US" dirty="0"/>
              <a:t>Starting vertices</a:t>
            </a:r>
          </a:p>
        </p:txBody>
      </p:sp>
      <p:cxnSp>
        <p:nvCxnSpPr>
          <p:cNvPr id="5" name="Straight Arrow Connector 4">
            <a:extLst>
              <a:ext uri="{FF2B5EF4-FFF2-40B4-BE49-F238E27FC236}">
                <a16:creationId xmlns:a16="http://schemas.microsoft.com/office/drawing/2014/main" id="{BA1DA046-568E-4349-9ABA-0ED10A0C6BB1}"/>
              </a:ext>
            </a:extLst>
          </p:cNvPr>
          <p:cNvCxnSpPr>
            <a:cxnSpLocks/>
          </p:cNvCxnSpPr>
          <p:nvPr/>
        </p:nvCxnSpPr>
        <p:spPr>
          <a:xfrm flipV="1">
            <a:off x="2133601" y="2767147"/>
            <a:ext cx="2498725" cy="178897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50CC303-57DB-4E83-BDC0-9926AD4B47BB}"/>
              </a:ext>
            </a:extLst>
          </p:cNvPr>
          <p:cNvCxnSpPr>
            <a:cxnSpLocks/>
          </p:cNvCxnSpPr>
          <p:nvPr/>
        </p:nvCxnSpPr>
        <p:spPr>
          <a:xfrm flipV="1">
            <a:off x="2133600" y="3984035"/>
            <a:ext cx="2597944" cy="57209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1A9E2C25-DB57-4B0D-929B-132FC4BE5756}"/>
              </a:ext>
            </a:extLst>
          </p:cNvPr>
          <p:cNvSpPr>
            <a:spLocks noGrp="1"/>
          </p:cNvSpPr>
          <p:nvPr>
            <p:ph type="ftr" sz="quarter" idx="11"/>
          </p:nvPr>
        </p:nvSpPr>
        <p:spPr/>
        <p:txBody>
          <a:bodyPr/>
          <a:lstStyle/>
          <a:p>
            <a:pPr>
              <a:defRPr/>
            </a:pPr>
            <a:r>
              <a:rPr lang="en-US"/>
              <a:t>HyGraDe 2022 - Catania</a:t>
            </a:r>
          </a:p>
        </p:txBody>
      </p:sp>
      <p:sp>
        <p:nvSpPr>
          <p:cNvPr id="6" name="Slide Number Placeholder 5">
            <a:extLst>
              <a:ext uri="{FF2B5EF4-FFF2-40B4-BE49-F238E27FC236}">
                <a16:creationId xmlns:a16="http://schemas.microsoft.com/office/drawing/2014/main" id="{94A1BC91-CFFE-4F55-92E2-7D00FC1D72F2}"/>
              </a:ext>
            </a:extLst>
          </p:cNvPr>
          <p:cNvSpPr>
            <a:spLocks noGrp="1"/>
          </p:cNvSpPr>
          <p:nvPr>
            <p:ph type="sldNum" sz="quarter" idx="12"/>
          </p:nvPr>
        </p:nvSpPr>
        <p:spPr/>
        <p:txBody>
          <a:bodyPr/>
          <a:lstStyle/>
          <a:p>
            <a:fld id="{8E3DA871-D946-410F-92CF-1CAC259260B0}" type="slidenum">
              <a:rPr lang="en-US" altLang="en-US" smtClean="0"/>
              <a:pPr/>
              <a:t>69</a:t>
            </a:fld>
            <a:endParaRPr lang="en-US" altLang="en-US"/>
          </a:p>
        </p:txBody>
      </p:sp>
      <p:sp>
        <p:nvSpPr>
          <p:cNvPr id="116743" name="Oval 6">
            <a:extLst>
              <a:ext uri="{FF2B5EF4-FFF2-40B4-BE49-F238E27FC236}">
                <a16:creationId xmlns:a16="http://schemas.microsoft.com/office/drawing/2014/main" id="{732326BD-A1EB-4975-8B52-DDF7AB0E2727}"/>
              </a:ext>
            </a:extLst>
          </p:cNvPr>
          <p:cNvSpPr>
            <a:spLocks noChangeArrowheads="1"/>
          </p:cNvSpPr>
          <p:nvPr/>
        </p:nvSpPr>
        <p:spPr bwMode="auto">
          <a:xfrm>
            <a:off x="9520238" y="3752850"/>
            <a:ext cx="228600" cy="228600"/>
          </a:xfrm>
          <a:prstGeom prst="ellipse">
            <a:avLst/>
          </a:prstGeom>
          <a:solidFill>
            <a:srgbClr val="0070C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B4E75-EAF0-4B3E-83C7-A4DE43222758}"/>
              </a:ext>
            </a:extLst>
          </p:cNvPr>
          <p:cNvSpPr>
            <a:spLocks noGrp="1"/>
          </p:cNvSpPr>
          <p:nvPr>
            <p:ph type="title"/>
          </p:nvPr>
        </p:nvSpPr>
        <p:spPr/>
        <p:txBody>
          <a:bodyPr/>
          <a:lstStyle/>
          <a:p>
            <a:pPr>
              <a:defRPr/>
            </a:pPr>
            <a:r>
              <a:rPr lang="en-US" dirty="0" err="1"/>
              <a:t>Zykov’s</a:t>
            </a:r>
            <a:r>
              <a:rPr lang="en-US" dirty="0"/>
              <a:t> places</a:t>
            </a:r>
          </a:p>
        </p:txBody>
      </p:sp>
      <p:pic>
        <p:nvPicPr>
          <p:cNvPr id="12291" name="Content Placeholder 7" descr="A picture containing text, map&#10;&#10;Description automatically generated">
            <a:extLst>
              <a:ext uri="{FF2B5EF4-FFF2-40B4-BE49-F238E27FC236}">
                <a16:creationId xmlns:a16="http://schemas.microsoft.com/office/drawing/2014/main" id="{A9A31124-BB9E-4DEF-8000-10ADEA6484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49600" y="1905000"/>
            <a:ext cx="5892800" cy="4114800"/>
          </a:xfrm>
        </p:spPr>
      </p:pic>
      <p:sp>
        <p:nvSpPr>
          <p:cNvPr id="3" name="Footer Placeholder 2">
            <a:extLst>
              <a:ext uri="{FF2B5EF4-FFF2-40B4-BE49-F238E27FC236}">
                <a16:creationId xmlns:a16="http://schemas.microsoft.com/office/drawing/2014/main" id="{603621F7-4F90-44B2-B48D-38909446105A}"/>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509F1B7D-3971-48E6-A71D-A6608FC2752B}"/>
              </a:ext>
            </a:extLst>
          </p:cNvPr>
          <p:cNvSpPr>
            <a:spLocks noGrp="1"/>
          </p:cNvSpPr>
          <p:nvPr>
            <p:ph type="sldNum" sz="quarter" idx="12"/>
          </p:nvPr>
        </p:nvSpPr>
        <p:spPr/>
        <p:txBody>
          <a:bodyPr/>
          <a:lstStyle/>
          <a:p>
            <a:fld id="{1273E001-130A-4382-97C2-B7B20AFB951A}" type="slidenum">
              <a:rPr lang="en-US" altLang="en-US" smtClean="0"/>
              <a:pPr/>
              <a:t>7</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6352ADA1-DC7A-4A0B-8EE1-2967CB6A421D}"/>
              </a:ext>
            </a:extLst>
          </p:cNvPr>
          <p:cNvSpPr>
            <a:spLocks noGrp="1" noChangeArrowheads="1"/>
          </p:cNvSpPr>
          <p:nvPr>
            <p:ph type="title"/>
          </p:nvPr>
        </p:nvSpPr>
        <p:spPr/>
        <p:txBody>
          <a:bodyPr/>
          <a:lstStyle/>
          <a:p>
            <a:pPr eaLnBrk="1" hangingPunct="1">
              <a:defRPr/>
            </a:pPr>
            <a:r>
              <a:rPr lang="en-US" dirty="0"/>
              <a:t>Unique 2-coloring:</a:t>
            </a:r>
            <a:endParaRPr lang="ru-RU" dirty="0"/>
          </a:p>
        </p:txBody>
      </p:sp>
      <p:sp>
        <p:nvSpPr>
          <p:cNvPr id="117764" name="Oval 3">
            <a:extLst>
              <a:ext uri="{FF2B5EF4-FFF2-40B4-BE49-F238E27FC236}">
                <a16:creationId xmlns:a16="http://schemas.microsoft.com/office/drawing/2014/main" id="{0A2C6977-B2A9-4D06-B47C-CC664402A828}"/>
              </a:ext>
            </a:extLst>
          </p:cNvPr>
          <p:cNvSpPr>
            <a:spLocks noChangeArrowheads="1"/>
          </p:cNvSpPr>
          <p:nvPr/>
        </p:nvSpPr>
        <p:spPr bwMode="auto">
          <a:xfrm>
            <a:off x="2398713" y="3759200"/>
            <a:ext cx="228600" cy="228600"/>
          </a:xfrm>
          <a:prstGeom prst="ellipse">
            <a:avLst/>
          </a:prstGeom>
          <a:solidFill>
            <a:srgbClr val="FFFFFF"/>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117767" name="Oval 6">
            <a:extLst>
              <a:ext uri="{FF2B5EF4-FFF2-40B4-BE49-F238E27FC236}">
                <a16:creationId xmlns:a16="http://schemas.microsoft.com/office/drawing/2014/main" id="{E5829DAC-6932-40ED-8BD2-B20817CBC885}"/>
              </a:ext>
            </a:extLst>
          </p:cNvPr>
          <p:cNvSpPr>
            <a:spLocks noChangeArrowheads="1"/>
          </p:cNvSpPr>
          <p:nvPr/>
        </p:nvSpPr>
        <p:spPr bwMode="auto">
          <a:xfrm>
            <a:off x="9520238" y="3752850"/>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117768" name="Freeform 7">
            <a:extLst>
              <a:ext uri="{FF2B5EF4-FFF2-40B4-BE49-F238E27FC236}">
                <a16:creationId xmlns:a16="http://schemas.microsoft.com/office/drawing/2014/main" id="{DE3A23A1-3CBB-4697-9CC6-245F7F5A3FB0}"/>
              </a:ext>
            </a:extLst>
          </p:cNvPr>
          <p:cNvSpPr>
            <a:spLocks/>
          </p:cNvSpPr>
          <p:nvPr/>
        </p:nvSpPr>
        <p:spPr bwMode="auto">
          <a:xfrm>
            <a:off x="2590800" y="2590800"/>
            <a:ext cx="2363788" cy="1284288"/>
          </a:xfrm>
          <a:custGeom>
            <a:avLst/>
            <a:gdLst>
              <a:gd name="T0" fmla="*/ 0 w 1489"/>
              <a:gd name="T1" fmla="*/ 2147483646 h 809"/>
              <a:gd name="T2" fmla="*/ 2147483646 w 1489"/>
              <a:gd name="T3" fmla="*/ 0 h 809"/>
              <a:gd name="T4" fmla="*/ 2147483646 w 1489"/>
              <a:gd name="T5" fmla="*/ 2147483646 h 809"/>
              <a:gd name="T6" fmla="*/ 2147483646 w 1489"/>
              <a:gd name="T7" fmla="*/ 2147483646 h 809"/>
              <a:gd name="T8" fmla="*/ 2147483646 w 1489"/>
              <a:gd name="T9" fmla="*/ 2147483646 h 809"/>
              <a:gd name="T10" fmla="*/ 2147483646 w 1489"/>
              <a:gd name="T11" fmla="*/ 2147483646 h 809"/>
              <a:gd name="T12" fmla="*/ 2147483646 w 1489"/>
              <a:gd name="T13" fmla="*/ 2147483646 h 809"/>
              <a:gd name="T14" fmla="*/ 2147483646 w 1489"/>
              <a:gd name="T15" fmla="*/ 2147483646 h 809"/>
              <a:gd name="T16" fmla="*/ 2147483646 w 1489"/>
              <a:gd name="T17" fmla="*/ 2147483646 h 809"/>
              <a:gd name="T18" fmla="*/ 2147483646 w 1489"/>
              <a:gd name="T19" fmla="*/ 2147483646 h 809"/>
              <a:gd name="T20" fmla="*/ 2147483646 w 1489"/>
              <a:gd name="T21" fmla="*/ 2147483646 h 809"/>
              <a:gd name="T22" fmla="*/ 2147483646 w 1489"/>
              <a:gd name="T23" fmla="*/ 2147483646 h 809"/>
              <a:gd name="T24" fmla="*/ 2147483646 w 1489"/>
              <a:gd name="T25" fmla="*/ 2147483646 h 809"/>
              <a:gd name="T26" fmla="*/ 0 w 1489"/>
              <a:gd name="T27" fmla="*/ 2147483646 h 8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9"/>
              <a:gd name="T43" fmla="*/ 0 h 809"/>
              <a:gd name="T44" fmla="*/ 1489 w 1489"/>
              <a:gd name="T45" fmla="*/ 809 h 8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9" h="809">
                <a:moveTo>
                  <a:pt x="0" y="781"/>
                </a:moveTo>
                <a:lnTo>
                  <a:pt x="1446" y="0"/>
                </a:lnTo>
                <a:lnTo>
                  <a:pt x="1322" y="214"/>
                </a:lnTo>
                <a:lnTo>
                  <a:pt x="1303" y="281"/>
                </a:lnTo>
                <a:lnTo>
                  <a:pt x="1293" y="347"/>
                </a:lnTo>
                <a:lnTo>
                  <a:pt x="1291" y="404"/>
                </a:lnTo>
                <a:lnTo>
                  <a:pt x="1282" y="507"/>
                </a:lnTo>
                <a:lnTo>
                  <a:pt x="1317" y="610"/>
                </a:lnTo>
                <a:lnTo>
                  <a:pt x="1489" y="808"/>
                </a:lnTo>
                <a:lnTo>
                  <a:pt x="981" y="644"/>
                </a:lnTo>
                <a:cubicBezTo>
                  <a:pt x="852" y="621"/>
                  <a:pt x="816" y="613"/>
                  <a:pt x="724" y="619"/>
                </a:cubicBezTo>
                <a:cubicBezTo>
                  <a:pt x="632" y="625"/>
                  <a:pt x="549" y="647"/>
                  <a:pt x="431" y="679"/>
                </a:cubicBezTo>
                <a:lnTo>
                  <a:pt x="18" y="809"/>
                </a:lnTo>
                <a:lnTo>
                  <a:pt x="0" y="781"/>
                </a:lnTo>
                <a:close/>
              </a:path>
            </a:pathLst>
          </a:custGeom>
          <a:solidFill>
            <a:srgbClr val="FF6600"/>
          </a:solidFill>
          <a:ln w="9525">
            <a:solidFill>
              <a:schemeClr val="tx1"/>
            </a:solidFill>
            <a:round/>
            <a:headEnd/>
            <a:tailEnd/>
          </a:ln>
        </p:spPr>
        <p:txBody>
          <a:bodyPr wrap="none" anchor="ctr"/>
          <a:lstStyle/>
          <a:p>
            <a:endParaRPr lang="en-US"/>
          </a:p>
        </p:txBody>
      </p:sp>
      <p:sp>
        <p:nvSpPr>
          <p:cNvPr id="117769" name="Freeform 8">
            <a:extLst>
              <a:ext uri="{FF2B5EF4-FFF2-40B4-BE49-F238E27FC236}">
                <a16:creationId xmlns:a16="http://schemas.microsoft.com/office/drawing/2014/main" id="{BF12E8B0-2DCA-4B72-A276-A90AF603A702}"/>
              </a:ext>
            </a:extLst>
          </p:cNvPr>
          <p:cNvSpPr>
            <a:spLocks/>
          </p:cNvSpPr>
          <p:nvPr/>
        </p:nvSpPr>
        <p:spPr bwMode="auto">
          <a:xfrm>
            <a:off x="5030788" y="2497138"/>
            <a:ext cx="2430462" cy="1338262"/>
          </a:xfrm>
          <a:custGeom>
            <a:avLst/>
            <a:gdLst>
              <a:gd name="T0" fmla="*/ 2147483646 w 1531"/>
              <a:gd name="T1" fmla="*/ 2147483646 h 843"/>
              <a:gd name="T2" fmla="*/ 2147483646 w 1531"/>
              <a:gd name="T3" fmla="*/ 2147483646 h 843"/>
              <a:gd name="T4" fmla="*/ 2147483646 w 1531"/>
              <a:gd name="T5" fmla="*/ 2147483646 h 843"/>
              <a:gd name="T6" fmla="*/ 2147483646 w 1531"/>
              <a:gd name="T7" fmla="*/ 2147483646 h 843"/>
              <a:gd name="T8" fmla="*/ 2147483646 w 1531"/>
              <a:gd name="T9" fmla="*/ 2147483646 h 843"/>
              <a:gd name="T10" fmla="*/ 2147483646 w 1531"/>
              <a:gd name="T11" fmla="*/ 2147483646 h 843"/>
              <a:gd name="T12" fmla="*/ 2147483646 w 1531"/>
              <a:gd name="T13" fmla="*/ 2147483646 h 843"/>
              <a:gd name="T14" fmla="*/ 2147483646 w 1531"/>
              <a:gd name="T15" fmla="*/ 2147483646 h 843"/>
              <a:gd name="T16" fmla="*/ 2147483646 w 1531"/>
              <a:gd name="T17" fmla="*/ 2147483646 h 843"/>
              <a:gd name="T18" fmla="*/ 2147483646 w 1531"/>
              <a:gd name="T19" fmla="*/ 2147483646 h 843"/>
              <a:gd name="T20" fmla="*/ 2147483646 w 1531"/>
              <a:gd name="T21" fmla="*/ 2147483646 h 843"/>
              <a:gd name="T22" fmla="*/ 2147483646 w 1531"/>
              <a:gd name="T23" fmla="*/ 2147483646 h 843"/>
              <a:gd name="T24" fmla="*/ 2147483646 w 1531"/>
              <a:gd name="T25" fmla="*/ 2147483646 h 843"/>
              <a:gd name="T26" fmla="*/ 0 w 1531"/>
              <a:gd name="T27" fmla="*/ 0 h 843"/>
              <a:gd name="T28" fmla="*/ 2147483646 w 1531"/>
              <a:gd name="T29" fmla="*/ 2147483646 h 8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31"/>
              <a:gd name="T46" fmla="*/ 0 h 843"/>
              <a:gd name="T47" fmla="*/ 1531 w 1531"/>
              <a:gd name="T48" fmla="*/ 843 h 8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31" h="843">
                <a:moveTo>
                  <a:pt x="1" y="32"/>
                </a:moveTo>
                <a:lnTo>
                  <a:pt x="133" y="278"/>
                </a:lnTo>
                <a:lnTo>
                  <a:pt x="161" y="401"/>
                </a:lnTo>
                <a:lnTo>
                  <a:pt x="164" y="490"/>
                </a:lnTo>
                <a:lnTo>
                  <a:pt x="129" y="628"/>
                </a:lnTo>
                <a:lnTo>
                  <a:pt x="9" y="826"/>
                </a:lnTo>
                <a:lnTo>
                  <a:pt x="181" y="731"/>
                </a:lnTo>
                <a:lnTo>
                  <a:pt x="359" y="684"/>
                </a:lnTo>
                <a:lnTo>
                  <a:pt x="492" y="646"/>
                </a:lnTo>
                <a:lnTo>
                  <a:pt x="637" y="636"/>
                </a:lnTo>
                <a:lnTo>
                  <a:pt x="903" y="654"/>
                </a:lnTo>
                <a:lnTo>
                  <a:pt x="1316" y="774"/>
                </a:lnTo>
                <a:lnTo>
                  <a:pt x="1531" y="843"/>
                </a:lnTo>
                <a:lnTo>
                  <a:pt x="0" y="0"/>
                </a:lnTo>
                <a:lnTo>
                  <a:pt x="1" y="32"/>
                </a:lnTo>
                <a:close/>
              </a:path>
            </a:pathLst>
          </a:custGeom>
          <a:solidFill>
            <a:srgbClr val="FF6600"/>
          </a:solidFill>
          <a:ln w="9525">
            <a:solidFill>
              <a:schemeClr val="tx1"/>
            </a:solidFill>
            <a:round/>
            <a:headEnd/>
            <a:tailEnd/>
          </a:ln>
        </p:spPr>
        <p:txBody>
          <a:bodyPr wrap="none" anchor="ctr"/>
          <a:lstStyle/>
          <a:p>
            <a:endParaRPr lang="en-US"/>
          </a:p>
        </p:txBody>
      </p:sp>
      <p:sp>
        <p:nvSpPr>
          <p:cNvPr id="117770" name="Freeform 9">
            <a:extLst>
              <a:ext uri="{FF2B5EF4-FFF2-40B4-BE49-F238E27FC236}">
                <a16:creationId xmlns:a16="http://schemas.microsoft.com/office/drawing/2014/main" id="{CF0C20B2-E9E1-4EBD-B1EE-F130921618ED}"/>
              </a:ext>
            </a:extLst>
          </p:cNvPr>
          <p:cNvSpPr>
            <a:spLocks/>
          </p:cNvSpPr>
          <p:nvPr/>
        </p:nvSpPr>
        <p:spPr bwMode="auto">
          <a:xfrm>
            <a:off x="5059364" y="3897313"/>
            <a:ext cx="2511425" cy="1193800"/>
          </a:xfrm>
          <a:custGeom>
            <a:avLst/>
            <a:gdLst>
              <a:gd name="T0" fmla="*/ 2147483646 w 1582"/>
              <a:gd name="T1" fmla="*/ 0 h 752"/>
              <a:gd name="T2" fmla="*/ 2147483646 w 1582"/>
              <a:gd name="T3" fmla="*/ 2147483646 h 752"/>
              <a:gd name="T4" fmla="*/ 2147483646 w 1582"/>
              <a:gd name="T5" fmla="*/ 2147483646 h 752"/>
              <a:gd name="T6" fmla="*/ 2147483646 w 1582"/>
              <a:gd name="T7" fmla="*/ 2147483646 h 752"/>
              <a:gd name="T8" fmla="*/ 2147483646 w 1582"/>
              <a:gd name="T9" fmla="*/ 2147483646 h 752"/>
              <a:gd name="T10" fmla="*/ 2147483646 w 1582"/>
              <a:gd name="T11" fmla="*/ 2147483646 h 752"/>
              <a:gd name="T12" fmla="*/ 2147483646 w 1582"/>
              <a:gd name="T13" fmla="*/ 2147483646 h 752"/>
              <a:gd name="T14" fmla="*/ 2147483646 w 1582"/>
              <a:gd name="T15" fmla="*/ 2147483646 h 752"/>
              <a:gd name="T16" fmla="*/ 2147483646 w 1582"/>
              <a:gd name="T17" fmla="*/ 2147483646 h 752"/>
              <a:gd name="T18" fmla="*/ 2147483646 w 1582"/>
              <a:gd name="T19" fmla="*/ 2147483646 h 752"/>
              <a:gd name="T20" fmla="*/ 0 w 1582"/>
              <a:gd name="T21" fmla="*/ 2147483646 h 752"/>
              <a:gd name="T22" fmla="*/ 2147483646 w 1582"/>
              <a:gd name="T23" fmla="*/ 0 h 7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82"/>
              <a:gd name="T37" fmla="*/ 0 h 752"/>
              <a:gd name="T38" fmla="*/ 1582 w 1582"/>
              <a:gd name="T39" fmla="*/ 752 h 7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82" h="752">
                <a:moveTo>
                  <a:pt x="30" y="0"/>
                </a:moveTo>
                <a:lnTo>
                  <a:pt x="395" y="107"/>
                </a:lnTo>
                <a:lnTo>
                  <a:pt x="672" y="142"/>
                </a:lnTo>
                <a:lnTo>
                  <a:pt x="965" y="142"/>
                </a:lnTo>
                <a:lnTo>
                  <a:pt x="1444" y="47"/>
                </a:lnTo>
                <a:lnTo>
                  <a:pt x="1547" y="4"/>
                </a:lnTo>
                <a:lnTo>
                  <a:pt x="1444" y="219"/>
                </a:lnTo>
                <a:lnTo>
                  <a:pt x="1419" y="425"/>
                </a:lnTo>
                <a:lnTo>
                  <a:pt x="1496" y="623"/>
                </a:lnTo>
                <a:lnTo>
                  <a:pt x="1582" y="752"/>
                </a:lnTo>
                <a:lnTo>
                  <a:pt x="0" y="21"/>
                </a:lnTo>
                <a:lnTo>
                  <a:pt x="30" y="0"/>
                </a:lnTo>
                <a:close/>
              </a:path>
            </a:pathLst>
          </a:custGeom>
          <a:solidFill>
            <a:srgbClr val="FF6600"/>
          </a:solidFill>
          <a:ln w="9525">
            <a:solidFill>
              <a:schemeClr val="tx1"/>
            </a:solidFill>
            <a:round/>
            <a:headEnd/>
            <a:tailEnd/>
          </a:ln>
        </p:spPr>
        <p:txBody>
          <a:bodyPr wrap="none" anchor="ctr"/>
          <a:lstStyle/>
          <a:p>
            <a:endParaRPr lang="en-US"/>
          </a:p>
        </p:txBody>
      </p:sp>
      <p:sp>
        <p:nvSpPr>
          <p:cNvPr id="117771" name="Freeform 10">
            <a:extLst>
              <a:ext uri="{FF2B5EF4-FFF2-40B4-BE49-F238E27FC236}">
                <a16:creationId xmlns:a16="http://schemas.microsoft.com/office/drawing/2014/main" id="{00C9C328-473F-4914-81B0-AD957CECBF3C}"/>
              </a:ext>
            </a:extLst>
          </p:cNvPr>
          <p:cNvSpPr>
            <a:spLocks/>
          </p:cNvSpPr>
          <p:nvPr/>
        </p:nvSpPr>
        <p:spPr bwMode="auto">
          <a:xfrm>
            <a:off x="7599363" y="3862389"/>
            <a:ext cx="1949450" cy="1241425"/>
          </a:xfrm>
          <a:custGeom>
            <a:avLst/>
            <a:gdLst>
              <a:gd name="T0" fmla="*/ 0 w 1229"/>
              <a:gd name="T1" fmla="*/ 2147483646 h 782"/>
              <a:gd name="T2" fmla="*/ 2147483646 w 1229"/>
              <a:gd name="T3" fmla="*/ 2147483646 h 782"/>
              <a:gd name="T4" fmla="*/ 2147483646 w 1229"/>
              <a:gd name="T5" fmla="*/ 2147483646 h 782"/>
              <a:gd name="T6" fmla="*/ 2147483646 w 1229"/>
              <a:gd name="T7" fmla="*/ 2147483646 h 782"/>
              <a:gd name="T8" fmla="*/ 2147483646 w 1229"/>
              <a:gd name="T9" fmla="*/ 2147483646 h 782"/>
              <a:gd name="T10" fmla="*/ 2147483646 w 1229"/>
              <a:gd name="T11" fmla="*/ 2147483646 h 782"/>
              <a:gd name="T12" fmla="*/ 2147483646 w 1229"/>
              <a:gd name="T13" fmla="*/ 0 h 782"/>
              <a:gd name="T14" fmla="*/ 2147483646 w 1229"/>
              <a:gd name="T15" fmla="*/ 2147483646 h 782"/>
              <a:gd name="T16" fmla="*/ 2147483646 w 1229"/>
              <a:gd name="T17" fmla="*/ 2147483646 h 782"/>
              <a:gd name="T18" fmla="*/ 2147483646 w 1229"/>
              <a:gd name="T19" fmla="*/ 2147483646 h 782"/>
              <a:gd name="T20" fmla="*/ 2147483646 w 1229"/>
              <a:gd name="T21" fmla="*/ 2147483646 h 782"/>
              <a:gd name="T22" fmla="*/ 2147483646 w 1229"/>
              <a:gd name="T23" fmla="*/ 2147483646 h 782"/>
              <a:gd name="T24" fmla="*/ 0 w 1229"/>
              <a:gd name="T25" fmla="*/ 2147483646 h 7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9"/>
              <a:gd name="T40" fmla="*/ 0 h 782"/>
              <a:gd name="T41" fmla="*/ 1229 w 1229"/>
              <a:gd name="T42" fmla="*/ 782 h 7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9" h="782">
                <a:moveTo>
                  <a:pt x="0" y="34"/>
                </a:moveTo>
                <a:lnTo>
                  <a:pt x="121" y="183"/>
                </a:lnTo>
                <a:lnTo>
                  <a:pt x="168" y="296"/>
                </a:lnTo>
                <a:lnTo>
                  <a:pt x="168" y="390"/>
                </a:lnTo>
                <a:lnTo>
                  <a:pt x="159" y="532"/>
                </a:lnTo>
                <a:lnTo>
                  <a:pt x="60" y="782"/>
                </a:lnTo>
                <a:lnTo>
                  <a:pt x="1229" y="0"/>
                </a:lnTo>
                <a:lnTo>
                  <a:pt x="937" y="86"/>
                </a:lnTo>
                <a:lnTo>
                  <a:pt x="713" y="163"/>
                </a:lnTo>
                <a:lnTo>
                  <a:pt x="524" y="172"/>
                </a:lnTo>
                <a:lnTo>
                  <a:pt x="344" y="146"/>
                </a:lnTo>
                <a:lnTo>
                  <a:pt x="180" y="103"/>
                </a:lnTo>
                <a:lnTo>
                  <a:pt x="0" y="34"/>
                </a:lnTo>
                <a:close/>
              </a:path>
            </a:pathLst>
          </a:custGeom>
          <a:solidFill>
            <a:srgbClr val="FF6600"/>
          </a:solidFill>
          <a:ln w="9525">
            <a:solidFill>
              <a:schemeClr val="tx1"/>
            </a:solidFill>
            <a:round/>
            <a:headEnd/>
            <a:tailEnd/>
          </a:ln>
        </p:spPr>
        <p:txBody>
          <a:bodyPr wrap="none" anchor="ctr"/>
          <a:lstStyle/>
          <a:p>
            <a:endParaRPr lang="en-US"/>
          </a:p>
        </p:txBody>
      </p:sp>
      <p:sp>
        <p:nvSpPr>
          <p:cNvPr id="117772" name="Text Box 11">
            <a:extLst>
              <a:ext uri="{FF2B5EF4-FFF2-40B4-BE49-F238E27FC236}">
                <a16:creationId xmlns:a16="http://schemas.microsoft.com/office/drawing/2014/main" id="{BC884B4F-877C-4461-8A3D-CE0BADC992C3}"/>
              </a:ext>
            </a:extLst>
          </p:cNvPr>
          <p:cNvSpPr txBox="1">
            <a:spLocks noChangeArrowheads="1"/>
          </p:cNvSpPr>
          <p:nvPr/>
        </p:nvSpPr>
        <p:spPr bwMode="auto">
          <a:xfrm>
            <a:off x="4123929" y="3128405"/>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a:t>C</a:t>
            </a:r>
            <a:endParaRPr lang="ru-RU" altLang="en-US" sz="1800" i="1"/>
          </a:p>
        </p:txBody>
      </p:sp>
      <p:sp>
        <p:nvSpPr>
          <p:cNvPr id="117773" name="Text Box 12">
            <a:extLst>
              <a:ext uri="{FF2B5EF4-FFF2-40B4-BE49-F238E27FC236}">
                <a16:creationId xmlns:a16="http://schemas.microsoft.com/office/drawing/2014/main" id="{0A9505DF-4C03-46F7-81FD-4F98446164B0}"/>
              </a:ext>
            </a:extLst>
          </p:cNvPr>
          <p:cNvSpPr txBox="1">
            <a:spLocks noChangeArrowheads="1"/>
          </p:cNvSpPr>
          <p:nvPr/>
        </p:nvSpPr>
        <p:spPr bwMode="auto">
          <a:xfrm>
            <a:off x="5499101" y="2960688"/>
            <a:ext cx="32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a:t>C</a:t>
            </a:r>
            <a:endParaRPr lang="ru-RU" altLang="en-US" sz="1800" i="1"/>
          </a:p>
        </p:txBody>
      </p:sp>
      <p:sp>
        <p:nvSpPr>
          <p:cNvPr id="117774" name="Text Box 13">
            <a:extLst>
              <a:ext uri="{FF2B5EF4-FFF2-40B4-BE49-F238E27FC236}">
                <a16:creationId xmlns:a16="http://schemas.microsoft.com/office/drawing/2014/main" id="{7DE38978-B149-464C-A5D3-8006F4A67750}"/>
              </a:ext>
            </a:extLst>
          </p:cNvPr>
          <p:cNvSpPr txBox="1">
            <a:spLocks noChangeArrowheads="1"/>
          </p:cNvSpPr>
          <p:nvPr/>
        </p:nvSpPr>
        <p:spPr bwMode="auto">
          <a:xfrm>
            <a:off x="6742114" y="4189413"/>
            <a:ext cx="32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a:t>C</a:t>
            </a:r>
            <a:endParaRPr lang="ru-RU" altLang="en-US" sz="1800" i="1"/>
          </a:p>
        </p:txBody>
      </p:sp>
      <p:sp>
        <p:nvSpPr>
          <p:cNvPr id="117775" name="Text Box 14">
            <a:extLst>
              <a:ext uri="{FF2B5EF4-FFF2-40B4-BE49-F238E27FC236}">
                <a16:creationId xmlns:a16="http://schemas.microsoft.com/office/drawing/2014/main" id="{269E8155-8CF7-4C0F-B860-629F5F0C8037}"/>
              </a:ext>
            </a:extLst>
          </p:cNvPr>
          <p:cNvSpPr txBox="1">
            <a:spLocks noChangeArrowheads="1"/>
          </p:cNvSpPr>
          <p:nvPr/>
        </p:nvSpPr>
        <p:spPr bwMode="auto">
          <a:xfrm>
            <a:off x="8064501" y="4135438"/>
            <a:ext cx="32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a:t>C</a:t>
            </a:r>
            <a:endParaRPr lang="ru-RU" altLang="en-US" sz="1800" i="1"/>
          </a:p>
        </p:txBody>
      </p:sp>
      <p:sp>
        <p:nvSpPr>
          <p:cNvPr id="117776" name="Line 15">
            <a:extLst>
              <a:ext uri="{FF2B5EF4-FFF2-40B4-BE49-F238E27FC236}">
                <a16:creationId xmlns:a16="http://schemas.microsoft.com/office/drawing/2014/main" id="{0B3385DD-2205-4AB9-A979-5543F50444F0}"/>
              </a:ext>
            </a:extLst>
          </p:cNvPr>
          <p:cNvSpPr>
            <a:spLocks noChangeShapeType="1"/>
          </p:cNvSpPr>
          <p:nvPr/>
        </p:nvSpPr>
        <p:spPr bwMode="auto">
          <a:xfrm flipV="1">
            <a:off x="2611438" y="3876676"/>
            <a:ext cx="2297112" cy="15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7777" name="Line 16">
            <a:extLst>
              <a:ext uri="{FF2B5EF4-FFF2-40B4-BE49-F238E27FC236}">
                <a16:creationId xmlns:a16="http://schemas.microsoft.com/office/drawing/2014/main" id="{F0F4480F-78A9-4497-8CF5-662C44A10C84}"/>
              </a:ext>
            </a:extLst>
          </p:cNvPr>
          <p:cNvSpPr>
            <a:spLocks noChangeShapeType="1"/>
          </p:cNvSpPr>
          <p:nvPr/>
        </p:nvSpPr>
        <p:spPr bwMode="auto">
          <a:xfrm>
            <a:off x="5099051" y="3862388"/>
            <a:ext cx="234791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7778" name="Line 17">
            <a:extLst>
              <a:ext uri="{FF2B5EF4-FFF2-40B4-BE49-F238E27FC236}">
                <a16:creationId xmlns:a16="http://schemas.microsoft.com/office/drawing/2014/main" id="{EC58BC5F-B965-466A-8B5B-9A79F6EA9B11}"/>
              </a:ext>
            </a:extLst>
          </p:cNvPr>
          <p:cNvSpPr>
            <a:spLocks noChangeShapeType="1"/>
          </p:cNvSpPr>
          <p:nvPr/>
        </p:nvSpPr>
        <p:spPr bwMode="auto">
          <a:xfrm>
            <a:off x="7621589" y="3848100"/>
            <a:ext cx="19335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7779" name="Line 18">
            <a:extLst>
              <a:ext uri="{FF2B5EF4-FFF2-40B4-BE49-F238E27FC236}">
                <a16:creationId xmlns:a16="http://schemas.microsoft.com/office/drawing/2014/main" id="{148CF635-4BA1-4B8A-AF55-B725690BF523}"/>
              </a:ext>
            </a:extLst>
          </p:cNvPr>
          <p:cNvSpPr>
            <a:spLocks noChangeShapeType="1"/>
          </p:cNvSpPr>
          <p:nvPr/>
        </p:nvSpPr>
        <p:spPr bwMode="auto">
          <a:xfrm>
            <a:off x="2603500" y="3932238"/>
            <a:ext cx="4922838" cy="1187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7780" name="Line 19">
            <a:extLst>
              <a:ext uri="{FF2B5EF4-FFF2-40B4-BE49-F238E27FC236}">
                <a16:creationId xmlns:a16="http://schemas.microsoft.com/office/drawing/2014/main" id="{C1131858-9A1D-4BC0-BE57-5AD72941764C}"/>
              </a:ext>
            </a:extLst>
          </p:cNvPr>
          <p:cNvSpPr>
            <a:spLocks noChangeShapeType="1"/>
          </p:cNvSpPr>
          <p:nvPr/>
        </p:nvSpPr>
        <p:spPr bwMode="auto">
          <a:xfrm>
            <a:off x="5046664" y="2497139"/>
            <a:ext cx="4516437" cy="13239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7781" name="Freeform 20">
            <a:extLst>
              <a:ext uri="{FF2B5EF4-FFF2-40B4-BE49-F238E27FC236}">
                <a16:creationId xmlns:a16="http://schemas.microsoft.com/office/drawing/2014/main" id="{CF73AB5E-C7A6-48CE-824D-936864B82000}"/>
              </a:ext>
            </a:extLst>
          </p:cNvPr>
          <p:cNvSpPr>
            <a:spLocks/>
          </p:cNvSpPr>
          <p:nvPr/>
        </p:nvSpPr>
        <p:spPr bwMode="auto">
          <a:xfrm>
            <a:off x="2533651" y="1792288"/>
            <a:ext cx="7097713" cy="1974850"/>
          </a:xfrm>
          <a:custGeom>
            <a:avLst/>
            <a:gdLst>
              <a:gd name="T0" fmla="*/ 0 w 4470"/>
              <a:gd name="T1" fmla="*/ 2147483646 h 1244"/>
              <a:gd name="T2" fmla="*/ 2147483646 w 4470"/>
              <a:gd name="T3" fmla="*/ 2147483646 h 1244"/>
              <a:gd name="T4" fmla="*/ 2147483646 w 4470"/>
              <a:gd name="T5" fmla="*/ 2147483646 h 1244"/>
              <a:gd name="T6" fmla="*/ 2147483646 w 4470"/>
              <a:gd name="T7" fmla="*/ 2147483646 h 1244"/>
              <a:gd name="T8" fmla="*/ 2147483646 w 4470"/>
              <a:gd name="T9" fmla="*/ 2147483646 h 1244"/>
              <a:gd name="T10" fmla="*/ 2147483646 w 4470"/>
              <a:gd name="T11" fmla="*/ 2147483646 h 1244"/>
              <a:gd name="T12" fmla="*/ 2147483646 w 4470"/>
              <a:gd name="T13" fmla="*/ 2147483646 h 1244"/>
              <a:gd name="T14" fmla="*/ 2147483646 w 4470"/>
              <a:gd name="T15" fmla="*/ 2147483646 h 1244"/>
              <a:gd name="T16" fmla="*/ 0 60000 65536"/>
              <a:gd name="T17" fmla="*/ 0 60000 65536"/>
              <a:gd name="T18" fmla="*/ 0 60000 65536"/>
              <a:gd name="T19" fmla="*/ 0 60000 65536"/>
              <a:gd name="T20" fmla="*/ 0 60000 65536"/>
              <a:gd name="T21" fmla="*/ 0 60000 65536"/>
              <a:gd name="T22" fmla="*/ 0 60000 65536"/>
              <a:gd name="T23" fmla="*/ 0 60000 65536"/>
              <a:gd name="T24" fmla="*/ 0 w 4470"/>
              <a:gd name="T25" fmla="*/ 0 h 1244"/>
              <a:gd name="T26" fmla="*/ 4470 w 4470"/>
              <a:gd name="T27" fmla="*/ 1244 h 12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70" h="1244">
                <a:moveTo>
                  <a:pt x="0" y="1236"/>
                </a:moveTo>
                <a:cubicBezTo>
                  <a:pt x="52" y="1181"/>
                  <a:pt x="227" y="994"/>
                  <a:pt x="310" y="908"/>
                </a:cubicBezTo>
                <a:cubicBezTo>
                  <a:pt x="393" y="822"/>
                  <a:pt x="390" y="826"/>
                  <a:pt x="499" y="719"/>
                </a:cubicBezTo>
                <a:cubicBezTo>
                  <a:pt x="608" y="612"/>
                  <a:pt x="793" y="376"/>
                  <a:pt x="963" y="264"/>
                </a:cubicBezTo>
                <a:cubicBezTo>
                  <a:pt x="1133" y="152"/>
                  <a:pt x="1311" y="82"/>
                  <a:pt x="1522" y="49"/>
                </a:cubicBezTo>
                <a:cubicBezTo>
                  <a:pt x="1733" y="16"/>
                  <a:pt x="1939" y="0"/>
                  <a:pt x="2227" y="67"/>
                </a:cubicBezTo>
                <a:cubicBezTo>
                  <a:pt x="2515" y="134"/>
                  <a:pt x="2876" y="257"/>
                  <a:pt x="3250" y="453"/>
                </a:cubicBezTo>
                <a:cubicBezTo>
                  <a:pt x="3624" y="649"/>
                  <a:pt x="4047" y="946"/>
                  <a:pt x="4470" y="1244"/>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7782" name="Text Box 21">
            <a:extLst>
              <a:ext uri="{FF2B5EF4-FFF2-40B4-BE49-F238E27FC236}">
                <a16:creationId xmlns:a16="http://schemas.microsoft.com/office/drawing/2014/main" id="{E6E1F92A-1496-456E-A00C-FB75FCFCA221}"/>
              </a:ext>
            </a:extLst>
          </p:cNvPr>
          <p:cNvSpPr txBox="1">
            <a:spLocks noChangeArrowheads="1"/>
          </p:cNvSpPr>
          <p:nvPr/>
        </p:nvSpPr>
        <p:spPr bwMode="auto">
          <a:xfrm>
            <a:off x="4592639" y="4466167"/>
            <a:ext cx="339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D</a:t>
            </a:r>
            <a:endParaRPr lang="ru-RU" altLang="en-US" sz="1800" i="1" dirty="0"/>
          </a:p>
        </p:txBody>
      </p:sp>
      <p:sp>
        <p:nvSpPr>
          <p:cNvPr id="117783" name="Text Box 22">
            <a:extLst>
              <a:ext uri="{FF2B5EF4-FFF2-40B4-BE49-F238E27FC236}">
                <a16:creationId xmlns:a16="http://schemas.microsoft.com/office/drawing/2014/main" id="{1EFA46D9-5DCB-4B29-9037-EADAE251DBD7}"/>
              </a:ext>
            </a:extLst>
          </p:cNvPr>
          <p:cNvSpPr txBox="1">
            <a:spLocks noChangeArrowheads="1"/>
          </p:cNvSpPr>
          <p:nvPr/>
        </p:nvSpPr>
        <p:spPr bwMode="auto">
          <a:xfrm>
            <a:off x="3614210" y="3578756"/>
            <a:ext cx="339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D</a:t>
            </a:r>
            <a:endParaRPr lang="ru-RU" altLang="en-US" sz="1800" i="1" dirty="0"/>
          </a:p>
        </p:txBody>
      </p:sp>
      <p:sp>
        <p:nvSpPr>
          <p:cNvPr id="117784" name="Text Box 23">
            <a:extLst>
              <a:ext uri="{FF2B5EF4-FFF2-40B4-BE49-F238E27FC236}">
                <a16:creationId xmlns:a16="http://schemas.microsoft.com/office/drawing/2014/main" id="{B7230B65-0603-4FB3-95DA-58162E82AAF0}"/>
              </a:ext>
            </a:extLst>
          </p:cNvPr>
          <p:cNvSpPr txBox="1">
            <a:spLocks noChangeArrowheads="1"/>
          </p:cNvSpPr>
          <p:nvPr/>
        </p:nvSpPr>
        <p:spPr bwMode="auto">
          <a:xfrm>
            <a:off x="6020859" y="3551239"/>
            <a:ext cx="339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D</a:t>
            </a:r>
            <a:endParaRPr lang="ru-RU" altLang="en-US" sz="1800" i="1" dirty="0"/>
          </a:p>
        </p:txBody>
      </p:sp>
      <p:sp>
        <p:nvSpPr>
          <p:cNvPr id="117785" name="Text Box 24">
            <a:extLst>
              <a:ext uri="{FF2B5EF4-FFF2-40B4-BE49-F238E27FC236}">
                <a16:creationId xmlns:a16="http://schemas.microsoft.com/office/drawing/2014/main" id="{CF78F5C0-EA23-408A-8DEA-87445B55D850}"/>
              </a:ext>
            </a:extLst>
          </p:cNvPr>
          <p:cNvSpPr txBox="1">
            <a:spLocks noChangeArrowheads="1"/>
          </p:cNvSpPr>
          <p:nvPr/>
        </p:nvSpPr>
        <p:spPr bwMode="auto">
          <a:xfrm>
            <a:off x="8093870" y="3543301"/>
            <a:ext cx="339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D</a:t>
            </a:r>
            <a:endParaRPr lang="ru-RU" altLang="en-US" sz="1800" i="1" dirty="0"/>
          </a:p>
        </p:txBody>
      </p:sp>
      <p:sp>
        <p:nvSpPr>
          <p:cNvPr id="117786" name="Text Box 25">
            <a:extLst>
              <a:ext uri="{FF2B5EF4-FFF2-40B4-BE49-F238E27FC236}">
                <a16:creationId xmlns:a16="http://schemas.microsoft.com/office/drawing/2014/main" id="{ED0530A2-025C-4D32-B7D6-8B7F95446535}"/>
              </a:ext>
            </a:extLst>
          </p:cNvPr>
          <p:cNvSpPr txBox="1">
            <a:spLocks noChangeArrowheads="1"/>
          </p:cNvSpPr>
          <p:nvPr/>
        </p:nvSpPr>
        <p:spPr bwMode="auto">
          <a:xfrm>
            <a:off x="7155657" y="2821519"/>
            <a:ext cx="339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D</a:t>
            </a:r>
            <a:endParaRPr lang="ru-RU" altLang="en-US" sz="1800" i="1" dirty="0"/>
          </a:p>
        </p:txBody>
      </p:sp>
      <p:sp>
        <p:nvSpPr>
          <p:cNvPr id="117787" name="Text Box 26">
            <a:extLst>
              <a:ext uri="{FF2B5EF4-FFF2-40B4-BE49-F238E27FC236}">
                <a16:creationId xmlns:a16="http://schemas.microsoft.com/office/drawing/2014/main" id="{4AC88A51-2D50-45DC-9088-91526F67280B}"/>
              </a:ext>
            </a:extLst>
          </p:cNvPr>
          <p:cNvSpPr txBox="1">
            <a:spLocks noChangeArrowheads="1"/>
          </p:cNvSpPr>
          <p:nvPr/>
        </p:nvSpPr>
        <p:spPr bwMode="auto">
          <a:xfrm>
            <a:off x="6773864" y="1818482"/>
            <a:ext cx="339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a:t>D</a:t>
            </a:r>
            <a:endParaRPr lang="ru-RU" altLang="en-US" sz="1800" i="1"/>
          </a:p>
        </p:txBody>
      </p:sp>
      <p:sp>
        <p:nvSpPr>
          <p:cNvPr id="117788" name="Text Box 27">
            <a:extLst>
              <a:ext uri="{FF2B5EF4-FFF2-40B4-BE49-F238E27FC236}">
                <a16:creationId xmlns:a16="http://schemas.microsoft.com/office/drawing/2014/main" id="{E2809864-FD3D-4A9B-8B15-2932976F2120}"/>
              </a:ext>
            </a:extLst>
          </p:cNvPr>
          <p:cNvSpPr txBox="1">
            <a:spLocks noChangeArrowheads="1"/>
          </p:cNvSpPr>
          <p:nvPr/>
        </p:nvSpPr>
        <p:spPr bwMode="auto">
          <a:xfrm>
            <a:off x="3257550" y="5389563"/>
            <a:ext cx="6305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i="1" dirty="0"/>
              <a:t>R</a:t>
            </a:r>
            <a:r>
              <a:rPr lang="en-US" altLang="en-US" dirty="0"/>
              <a:t>(</a:t>
            </a:r>
            <a:r>
              <a:rPr lang="en-US" altLang="en-US" i="1" dirty="0"/>
              <a:t>H</a:t>
            </a:r>
            <a:r>
              <a:rPr lang="en-US" altLang="en-US" dirty="0"/>
              <a:t>)=(0,</a:t>
            </a:r>
            <a:r>
              <a:rPr lang="en-US" altLang="en-US" dirty="0">
                <a:solidFill>
                  <a:srgbClr val="FFFF00"/>
                </a:solidFill>
              </a:rPr>
              <a:t>1</a:t>
            </a:r>
            <a:r>
              <a:rPr lang="en-US" altLang="en-US" dirty="0"/>
              <a:t>,0,1,0,0),  </a:t>
            </a:r>
            <a:r>
              <a:rPr lang="en-US" altLang="en-US" i="1" dirty="0"/>
              <a:t>S</a:t>
            </a:r>
            <a:r>
              <a:rPr lang="en-US" altLang="en-US" dirty="0"/>
              <a:t>(</a:t>
            </a:r>
            <a:r>
              <a:rPr lang="en-US" altLang="en-US" i="1" dirty="0"/>
              <a:t>H</a:t>
            </a:r>
            <a:r>
              <a:rPr lang="en-US" altLang="en-US" dirty="0"/>
              <a:t>)={</a:t>
            </a:r>
            <a:r>
              <a:rPr lang="en-US" altLang="en-US" dirty="0">
                <a:solidFill>
                  <a:srgbClr val="FFFF00"/>
                </a:solidFill>
              </a:rPr>
              <a:t>2</a:t>
            </a:r>
            <a:r>
              <a:rPr lang="en-US" altLang="en-US" dirty="0"/>
              <a:t>,4}</a:t>
            </a:r>
            <a:endParaRPr lang="ru-RU" altLang="en-US" dirty="0"/>
          </a:p>
        </p:txBody>
      </p:sp>
      <p:sp>
        <p:nvSpPr>
          <p:cNvPr id="117789" name="Oval 28">
            <a:extLst>
              <a:ext uri="{FF2B5EF4-FFF2-40B4-BE49-F238E27FC236}">
                <a16:creationId xmlns:a16="http://schemas.microsoft.com/office/drawing/2014/main" id="{3D5A0D8C-29EE-475A-8445-437AA74BD735}"/>
              </a:ext>
            </a:extLst>
          </p:cNvPr>
          <p:cNvSpPr>
            <a:spLocks noChangeArrowheads="1"/>
          </p:cNvSpPr>
          <p:nvPr/>
        </p:nvSpPr>
        <p:spPr bwMode="auto">
          <a:xfrm>
            <a:off x="7415213" y="3709988"/>
            <a:ext cx="228600" cy="228600"/>
          </a:xfrm>
          <a:prstGeom prst="ellipse">
            <a:avLst/>
          </a:prstGeom>
          <a:solidFill>
            <a:srgbClr val="FFFFFF"/>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117790" name="Oval 29">
            <a:extLst>
              <a:ext uri="{FF2B5EF4-FFF2-40B4-BE49-F238E27FC236}">
                <a16:creationId xmlns:a16="http://schemas.microsoft.com/office/drawing/2014/main" id="{7E78457D-ADF4-4AAD-8F40-53024C7F93C2}"/>
              </a:ext>
            </a:extLst>
          </p:cNvPr>
          <p:cNvSpPr>
            <a:spLocks noChangeArrowheads="1"/>
          </p:cNvSpPr>
          <p:nvPr/>
        </p:nvSpPr>
        <p:spPr bwMode="auto">
          <a:xfrm>
            <a:off x="7486650" y="5037138"/>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117765" name="Oval 4">
            <a:extLst>
              <a:ext uri="{FF2B5EF4-FFF2-40B4-BE49-F238E27FC236}">
                <a16:creationId xmlns:a16="http://schemas.microsoft.com/office/drawing/2014/main" id="{5EDBCF0E-D51A-4CB6-AA28-FADD14B0D678}"/>
              </a:ext>
            </a:extLst>
          </p:cNvPr>
          <p:cNvSpPr>
            <a:spLocks noChangeArrowheads="1"/>
          </p:cNvSpPr>
          <p:nvPr/>
        </p:nvSpPr>
        <p:spPr bwMode="auto">
          <a:xfrm>
            <a:off x="4872038" y="3744913"/>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117766" name="Oval 5">
            <a:extLst>
              <a:ext uri="{FF2B5EF4-FFF2-40B4-BE49-F238E27FC236}">
                <a16:creationId xmlns:a16="http://schemas.microsoft.com/office/drawing/2014/main" id="{C120FD09-707A-4BED-A188-107986FAE3CB}"/>
              </a:ext>
            </a:extLst>
          </p:cNvPr>
          <p:cNvSpPr>
            <a:spLocks noChangeArrowheads="1"/>
          </p:cNvSpPr>
          <p:nvPr/>
        </p:nvSpPr>
        <p:spPr bwMode="auto">
          <a:xfrm>
            <a:off x="4818063" y="2384425"/>
            <a:ext cx="228600" cy="228600"/>
          </a:xfrm>
          <a:prstGeom prst="ellipse">
            <a:avLst/>
          </a:prstGeom>
          <a:solidFill>
            <a:srgbClr val="FFFFFF"/>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cxnSp>
        <p:nvCxnSpPr>
          <p:cNvPr id="33" name="Straight Arrow Connector 32">
            <a:extLst>
              <a:ext uri="{FF2B5EF4-FFF2-40B4-BE49-F238E27FC236}">
                <a16:creationId xmlns:a16="http://schemas.microsoft.com/office/drawing/2014/main" id="{7B83FAD4-E742-4637-9F2E-CFD8BF51E6A4}"/>
              </a:ext>
            </a:extLst>
          </p:cNvPr>
          <p:cNvCxnSpPr>
            <a:cxnSpLocks/>
            <a:endCxn id="117766" idx="3"/>
          </p:cNvCxnSpPr>
          <p:nvPr/>
        </p:nvCxnSpPr>
        <p:spPr>
          <a:xfrm flipV="1">
            <a:off x="1981201" y="2579548"/>
            <a:ext cx="2870341" cy="222105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A6C7B0D-029E-4683-A08A-EA682440CADE}"/>
              </a:ext>
            </a:extLst>
          </p:cNvPr>
          <p:cNvCxnSpPr>
            <a:cxnSpLocks/>
            <a:endCxn id="117765" idx="3"/>
          </p:cNvCxnSpPr>
          <p:nvPr/>
        </p:nvCxnSpPr>
        <p:spPr>
          <a:xfrm flipV="1">
            <a:off x="2040078" y="3940036"/>
            <a:ext cx="2865438" cy="917715"/>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263AC07-412E-46D6-8F66-C113828211F2}"/>
              </a:ext>
            </a:extLst>
          </p:cNvPr>
          <p:cNvSpPr txBox="1"/>
          <p:nvPr/>
        </p:nvSpPr>
        <p:spPr>
          <a:xfrm>
            <a:off x="1448858" y="4768335"/>
            <a:ext cx="4572000" cy="369332"/>
          </a:xfrm>
          <a:prstGeom prst="rect">
            <a:avLst/>
          </a:prstGeom>
          <a:noFill/>
        </p:spPr>
        <p:txBody>
          <a:bodyPr wrap="square">
            <a:spAutoFit/>
          </a:bodyPr>
          <a:lstStyle/>
          <a:p>
            <a:r>
              <a:rPr lang="en-US" dirty="0"/>
              <a:t>Starting vertices</a:t>
            </a:r>
          </a:p>
        </p:txBody>
      </p:sp>
      <p:sp>
        <p:nvSpPr>
          <p:cNvPr id="3" name="Footer Placeholder 2">
            <a:extLst>
              <a:ext uri="{FF2B5EF4-FFF2-40B4-BE49-F238E27FC236}">
                <a16:creationId xmlns:a16="http://schemas.microsoft.com/office/drawing/2014/main" id="{1A250D89-4BF7-4DEF-99C5-291C395D137C}"/>
              </a:ext>
            </a:extLst>
          </p:cNvPr>
          <p:cNvSpPr>
            <a:spLocks noGrp="1"/>
          </p:cNvSpPr>
          <p:nvPr>
            <p:ph type="ftr" sz="quarter" idx="11"/>
          </p:nvPr>
        </p:nvSpPr>
        <p:spPr/>
        <p:txBody>
          <a:bodyPr/>
          <a:lstStyle/>
          <a:p>
            <a:pPr>
              <a:defRPr/>
            </a:pPr>
            <a:r>
              <a:rPr lang="en-US"/>
              <a:t>HyGraDe 2022 - Catania</a:t>
            </a:r>
          </a:p>
        </p:txBody>
      </p:sp>
      <p:sp>
        <p:nvSpPr>
          <p:cNvPr id="4" name="Slide Number Placeholder 3">
            <a:extLst>
              <a:ext uri="{FF2B5EF4-FFF2-40B4-BE49-F238E27FC236}">
                <a16:creationId xmlns:a16="http://schemas.microsoft.com/office/drawing/2014/main" id="{4E41213B-6DF0-4526-9A99-122BB04BEEF9}"/>
              </a:ext>
            </a:extLst>
          </p:cNvPr>
          <p:cNvSpPr>
            <a:spLocks noGrp="1"/>
          </p:cNvSpPr>
          <p:nvPr>
            <p:ph type="sldNum" sz="quarter" idx="12"/>
          </p:nvPr>
        </p:nvSpPr>
        <p:spPr/>
        <p:txBody>
          <a:bodyPr/>
          <a:lstStyle/>
          <a:p>
            <a:fld id="{8E3DA871-D946-410F-92CF-1CAC259260B0}" type="slidenum">
              <a:rPr lang="en-US" altLang="en-US" smtClean="0"/>
              <a:pPr/>
              <a:t>70</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6352ADA1-DC7A-4A0B-8EE1-2967CB6A421D}"/>
              </a:ext>
            </a:extLst>
          </p:cNvPr>
          <p:cNvSpPr>
            <a:spLocks noGrp="1" noChangeArrowheads="1"/>
          </p:cNvSpPr>
          <p:nvPr>
            <p:ph type="title"/>
          </p:nvPr>
        </p:nvSpPr>
        <p:spPr/>
        <p:txBody>
          <a:bodyPr>
            <a:normAutofit fontScale="90000"/>
          </a:bodyPr>
          <a:lstStyle/>
          <a:p>
            <a:pPr eaLnBrk="1" hangingPunct="1">
              <a:defRPr/>
            </a:pPr>
            <a:r>
              <a:rPr lang="en-US" sz="3200" dirty="0" err="1"/>
              <a:t>Zs.Tuza</a:t>
            </a:r>
            <a:r>
              <a:rPr lang="en-US" sz="3200" dirty="0"/>
              <a:t>, VV:“GAP” in the plane: </a:t>
            </a:r>
            <a:br>
              <a:rPr lang="en-US" sz="3200" dirty="0"/>
            </a:br>
            <a:r>
              <a:rPr lang="en-US" sz="3200" dirty="0"/>
              <a:t>no coloring with 3 colors, infinite </a:t>
            </a:r>
            <a:r>
              <a:rPr lang="en-US" sz="3200" dirty="0" err="1"/>
              <a:t>m.h.</a:t>
            </a:r>
            <a:endParaRPr lang="ru-RU" sz="3200" dirty="0"/>
          </a:p>
        </p:txBody>
      </p:sp>
      <p:sp>
        <p:nvSpPr>
          <p:cNvPr id="117768" name="Freeform 7">
            <a:extLst>
              <a:ext uri="{FF2B5EF4-FFF2-40B4-BE49-F238E27FC236}">
                <a16:creationId xmlns:a16="http://schemas.microsoft.com/office/drawing/2014/main" id="{DE3A23A1-3CBB-4697-9CC6-245F7F5A3FB0}"/>
              </a:ext>
            </a:extLst>
          </p:cNvPr>
          <p:cNvSpPr>
            <a:spLocks/>
          </p:cNvSpPr>
          <p:nvPr/>
        </p:nvSpPr>
        <p:spPr bwMode="auto">
          <a:xfrm>
            <a:off x="2590800" y="2493322"/>
            <a:ext cx="2363788" cy="1381766"/>
          </a:xfrm>
          <a:custGeom>
            <a:avLst/>
            <a:gdLst>
              <a:gd name="T0" fmla="*/ 0 w 1489"/>
              <a:gd name="T1" fmla="*/ 2147483646 h 809"/>
              <a:gd name="T2" fmla="*/ 2147483646 w 1489"/>
              <a:gd name="T3" fmla="*/ 0 h 809"/>
              <a:gd name="T4" fmla="*/ 2147483646 w 1489"/>
              <a:gd name="T5" fmla="*/ 2147483646 h 809"/>
              <a:gd name="T6" fmla="*/ 2147483646 w 1489"/>
              <a:gd name="T7" fmla="*/ 2147483646 h 809"/>
              <a:gd name="T8" fmla="*/ 2147483646 w 1489"/>
              <a:gd name="T9" fmla="*/ 2147483646 h 809"/>
              <a:gd name="T10" fmla="*/ 2147483646 w 1489"/>
              <a:gd name="T11" fmla="*/ 2147483646 h 809"/>
              <a:gd name="T12" fmla="*/ 2147483646 w 1489"/>
              <a:gd name="T13" fmla="*/ 2147483646 h 809"/>
              <a:gd name="T14" fmla="*/ 2147483646 w 1489"/>
              <a:gd name="T15" fmla="*/ 2147483646 h 809"/>
              <a:gd name="T16" fmla="*/ 2147483646 w 1489"/>
              <a:gd name="T17" fmla="*/ 2147483646 h 809"/>
              <a:gd name="T18" fmla="*/ 2147483646 w 1489"/>
              <a:gd name="T19" fmla="*/ 2147483646 h 809"/>
              <a:gd name="T20" fmla="*/ 2147483646 w 1489"/>
              <a:gd name="T21" fmla="*/ 2147483646 h 809"/>
              <a:gd name="T22" fmla="*/ 2147483646 w 1489"/>
              <a:gd name="T23" fmla="*/ 2147483646 h 809"/>
              <a:gd name="T24" fmla="*/ 2147483646 w 1489"/>
              <a:gd name="T25" fmla="*/ 2147483646 h 809"/>
              <a:gd name="T26" fmla="*/ 0 w 1489"/>
              <a:gd name="T27" fmla="*/ 2147483646 h 8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9"/>
              <a:gd name="T43" fmla="*/ 0 h 809"/>
              <a:gd name="T44" fmla="*/ 1489 w 1489"/>
              <a:gd name="T45" fmla="*/ 809 h 809"/>
              <a:gd name="connsiteX0" fmla="*/ 0 w 10000"/>
              <a:gd name="connsiteY0" fmla="*/ 10083 h 10429"/>
              <a:gd name="connsiteX1" fmla="*/ 9621 w 10000"/>
              <a:gd name="connsiteY1" fmla="*/ 0 h 10429"/>
              <a:gd name="connsiteX2" fmla="*/ 8878 w 10000"/>
              <a:gd name="connsiteY2" fmla="*/ 3074 h 10429"/>
              <a:gd name="connsiteX3" fmla="*/ 8751 w 10000"/>
              <a:gd name="connsiteY3" fmla="*/ 3902 h 10429"/>
              <a:gd name="connsiteX4" fmla="*/ 8684 w 10000"/>
              <a:gd name="connsiteY4" fmla="*/ 4718 h 10429"/>
              <a:gd name="connsiteX5" fmla="*/ 8670 w 10000"/>
              <a:gd name="connsiteY5" fmla="*/ 5423 h 10429"/>
              <a:gd name="connsiteX6" fmla="*/ 8610 w 10000"/>
              <a:gd name="connsiteY6" fmla="*/ 6696 h 10429"/>
              <a:gd name="connsiteX7" fmla="*/ 8845 w 10000"/>
              <a:gd name="connsiteY7" fmla="*/ 7969 h 10429"/>
              <a:gd name="connsiteX8" fmla="*/ 10000 w 10000"/>
              <a:gd name="connsiteY8" fmla="*/ 10417 h 10429"/>
              <a:gd name="connsiteX9" fmla="*/ 6588 w 10000"/>
              <a:gd name="connsiteY9" fmla="*/ 8389 h 10429"/>
              <a:gd name="connsiteX10" fmla="*/ 4862 w 10000"/>
              <a:gd name="connsiteY10" fmla="*/ 8080 h 10429"/>
              <a:gd name="connsiteX11" fmla="*/ 2895 w 10000"/>
              <a:gd name="connsiteY11" fmla="*/ 8822 h 10429"/>
              <a:gd name="connsiteX12" fmla="*/ 121 w 10000"/>
              <a:gd name="connsiteY12" fmla="*/ 10429 h 10429"/>
              <a:gd name="connsiteX13" fmla="*/ 0 w 10000"/>
              <a:gd name="connsiteY13" fmla="*/ 10083 h 10429"/>
              <a:gd name="connsiteX0" fmla="*/ 0 w 10000"/>
              <a:gd name="connsiteY0" fmla="*/ 10413 h 10759"/>
              <a:gd name="connsiteX1" fmla="*/ 9890 w 10000"/>
              <a:gd name="connsiteY1" fmla="*/ 0 h 10759"/>
              <a:gd name="connsiteX2" fmla="*/ 8878 w 10000"/>
              <a:gd name="connsiteY2" fmla="*/ 3404 h 10759"/>
              <a:gd name="connsiteX3" fmla="*/ 8751 w 10000"/>
              <a:gd name="connsiteY3" fmla="*/ 4232 h 10759"/>
              <a:gd name="connsiteX4" fmla="*/ 8684 w 10000"/>
              <a:gd name="connsiteY4" fmla="*/ 5048 h 10759"/>
              <a:gd name="connsiteX5" fmla="*/ 8670 w 10000"/>
              <a:gd name="connsiteY5" fmla="*/ 5753 h 10759"/>
              <a:gd name="connsiteX6" fmla="*/ 8610 w 10000"/>
              <a:gd name="connsiteY6" fmla="*/ 7026 h 10759"/>
              <a:gd name="connsiteX7" fmla="*/ 8845 w 10000"/>
              <a:gd name="connsiteY7" fmla="*/ 8299 h 10759"/>
              <a:gd name="connsiteX8" fmla="*/ 10000 w 10000"/>
              <a:gd name="connsiteY8" fmla="*/ 10747 h 10759"/>
              <a:gd name="connsiteX9" fmla="*/ 6588 w 10000"/>
              <a:gd name="connsiteY9" fmla="*/ 8719 h 10759"/>
              <a:gd name="connsiteX10" fmla="*/ 4862 w 10000"/>
              <a:gd name="connsiteY10" fmla="*/ 8410 h 10759"/>
              <a:gd name="connsiteX11" fmla="*/ 2895 w 10000"/>
              <a:gd name="connsiteY11" fmla="*/ 9152 h 10759"/>
              <a:gd name="connsiteX12" fmla="*/ 121 w 10000"/>
              <a:gd name="connsiteY12" fmla="*/ 10759 h 10759"/>
              <a:gd name="connsiteX13" fmla="*/ 0 w 10000"/>
              <a:gd name="connsiteY13" fmla="*/ 10413 h 1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759">
                <a:moveTo>
                  <a:pt x="0" y="10413"/>
                </a:moveTo>
                <a:lnTo>
                  <a:pt x="9890" y="0"/>
                </a:lnTo>
                <a:lnTo>
                  <a:pt x="8878" y="3404"/>
                </a:lnTo>
                <a:cubicBezTo>
                  <a:pt x="8836" y="3680"/>
                  <a:pt x="8793" y="3956"/>
                  <a:pt x="8751" y="4232"/>
                </a:cubicBezTo>
                <a:cubicBezTo>
                  <a:pt x="8729" y="4504"/>
                  <a:pt x="8706" y="4776"/>
                  <a:pt x="8684" y="5048"/>
                </a:cubicBezTo>
                <a:cubicBezTo>
                  <a:pt x="8679" y="5283"/>
                  <a:pt x="8675" y="5518"/>
                  <a:pt x="8670" y="5753"/>
                </a:cubicBezTo>
                <a:cubicBezTo>
                  <a:pt x="8650" y="6177"/>
                  <a:pt x="8630" y="6602"/>
                  <a:pt x="8610" y="7026"/>
                </a:cubicBezTo>
                <a:cubicBezTo>
                  <a:pt x="8688" y="7450"/>
                  <a:pt x="8767" y="7875"/>
                  <a:pt x="8845" y="8299"/>
                </a:cubicBezTo>
                <a:lnTo>
                  <a:pt x="10000" y="10747"/>
                </a:lnTo>
                <a:lnTo>
                  <a:pt x="6588" y="8719"/>
                </a:lnTo>
                <a:cubicBezTo>
                  <a:pt x="5722" y="8435"/>
                  <a:pt x="5480" y="8336"/>
                  <a:pt x="4862" y="8410"/>
                </a:cubicBezTo>
                <a:cubicBezTo>
                  <a:pt x="4244" y="8485"/>
                  <a:pt x="3687" y="8757"/>
                  <a:pt x="2895" y="9152"/>
                </a:cubicBezTo>
                <a:lnTo>
                  <a:pt x="121" y="10759"/>
                </a:lnTo>
                <a:cubicBezTo>
                  <a:pt x="81" y="10644"/>
                  <a:pt x="40" y="10528"/>
                  <a:pt x="0" y="10413"/>
                </a:cubicBezTo>
                <a:close/>
              </a:path>
            </a:pathLst>
          </a:custGeom>
          <a:solidFill>
            <a:srgbClr val="FF6600"/>
          </a:solidFill>
          <a:ln w="9525">
            <a:solidFill>
              <a:schemeClr val="tx1"/>
            </a:solidFill>
            <a:round/>
            <a:headEnd/>
            <a:tailEnd/>
          </a:ln>
        </p:spPr>
        <p:txBody>
          <a:bodyPr wrap="none" anchor="ctr"/>
          <a:lstStyle/>
          <a:p>
            <a:endParaRPr lang="en-US"/>
          </a:p>
        </p:txBody>
      </p:sp>
      <p:sp>
        <p:nvSpPr>
          <p:cNvPr id="117769" name="Freeform 8">
            <a:extLst>
              <a:ext uri="{FF2B5EF4-FFF2-40B4-BE49-F238E27FC236}">
                <a16:creationId xmlns:a16="http://schemas.microsoft.com/office/drawing/2014/main" id="{BF12E8B0-2DCA-4B72-A276-A90AF603A702}"/>
              </a:ext>
            </a:extLst>
          </p:cNvPr>
          <p:cNvSpPr>
            <a:spLocks/>
          </p:cNvSpPr>
          <p:nvPr/>
        </p:nvSpPr>
        <p:spPr bwMode="auto">
          <a:xfrm>
            <a:off x="5030788" y="2497138"/>
            <a:ext cx="2430462" cy="1338262"/>
          </a:xfrm>
          <a:custGeom>
            <a:avLst/>
            <a:gdLst>
              <a:gd name="T0" fmla="*/ 2147483646 w 1531"/>
              <a:gd name="T1" fmla="*/ 2147483646 h 843"/>
              <a:gd name="T2" fmla="*/ 2147483646 w 1531"/>
              <a:gd name="T3" fmla="*/ 2147483646 h 843"/>
              <a:gd name="T4" fmla="*/ 2147483646 w 1531"/>
              <a:gd name="T5" fmla="*/ 2147483646 h 843"/>
              <a:gd name="T6" fmla="*/ 2147483646 w 1531"/>
              <a:gd name="T7" fmla="*/ 2147483646 h 843"/>
              <a:gd name="T8" fmla="*/ 2147483646 w 1531"/>
              <a:gd name="T9" fmla="*/ 2147483646 h 843"/>
              <a:gd name="T10" fmla="*/ 2147483646 w 1531"/>
              <a:gd name="T11" fmla="*/ 2147483646 h 843"/>
              <a:gd name="T12" fmla="*/ 2147483646 w 1531"/>
              <a:gd name="T13" fmla="*/ 2147483646 h 843"/>
              <a:gd name="T14" fmla="*/ 2147483646 w 1531"/>
              <a:gd name="T15" fmla="*/ 2147483646 h 843"/>
              <a:gd name="T16" fmla="*/ 2147483646 w 1531"/>
              <a:gd name="T17" fmla="*/ 2147483646 h 843"/>
              <a:gd name="T18" fmla="*/ 2147483646 w 1531"/>
              <a:gd name="T19" fmla="*/ 2147483646 h 843"/>
              <a:gd name="T20" fmla="*/ 2147483646 w 1531"/>
              <a:gd name="T21" fmla="*/ 2147483646 h 843"/>
              <a:gd name="T22" fmla="*/ 2147483646 w 1531"/>
              <a:gd name="T23" fmla="*/ 2147483646 h 843"/>
              <a:gd name="T24" fmla="*/ 2147483646 w 1531"/>
              <a:gd name="T25" fmla="*/ 2147483646 h 843"/>
              <a:gd name="T26" fmla="*/ 0 w 1531"/>
              <a:gd name="T27" fmla="*/ 0 h 843"/>
              <a:gd name="T28" fmla="*/ 2147483646 w 1531"/>
              <a:gd name="T29" fmla="*/ 2147483646 h 8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31"/>
              <a:gd name="T46" fmla="*/ 0 h 843"/>
              <a:gd name="T47" fmla="*/ 1531 w 1531"/>
              <a:gd name="T48" fmla="*/ 843 h 8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31" h="843">
                <a:moveTo>
                  <a:pt x="1" y="32"/>
                </a:moveTo>
                <a:lnTo>
                  <a:pt x="133" y="278"/>
                </a:lnTo>
                <a:lnTo>
                  <a:pt x="161" y="401"/>
                </a:lnTo>
                <a:lnTo>
                  <a:pt x="164" y="490"/>
                </a:lnTo>
                <a:lnTo>
                  <a:pt x="129" y="628"/>
                </a:lnTo>
                <a:lnTo>
                  <a:pt x="9" y="826"/>
                </a:lnTo>
                <a:lnTo>
                  <a:pt x="181" y="731"/>
                </a:lnTo>
                <a:lnTo>
                  <a:pt x="359" y="684"/>
                </a:lnTo>
                <a:lnTo>
                  <a:pt x="492" y="646"/>
                </a:lnTo>
                <a:lnTo>
                  <a:pt x="637" y="636"/>
                </a:lnTo>
                <a:lnTo>
                  <a:pt x="903" y="654"/>
                </a:lnTo>
                <a:lnTo>
                  <a:pt x="1316" y="774"/>
                </a:lnTo>
                <a:lnTo>
                  <a:pt x="1531" y="843"/>
                </a:lnTo>
                <a:lnTo>
                  <a:pt x="0" y="0"/>
                </a:lnTo>
                <a:lnTo>
                  <a:pt x="1" y="32"/>
                </a:lnTo>
                <a:close/>
              </a:path>
            </a:pathLst>
          </a:custGeom>
          <a:solidFill>
            <a:srgbClr val="FF6600"/>
          </a:solidFill>
          <a:ln w="9525">
            <a:solidFill>
              <a:schemeClr val="tx1"/>
            </a:solidFill>
            <a:round/>
            <a:headEnd/>
            <a:tailEnd/>
          </a:ln>
        </p:spPr>
        <p:txBody>
          <a:bodyPr wrap="none" anchor="ctr"/>
          <a:lstStyle/>
          <a:p>
            <a:endParaRPr lang="en-US"/>
          </a:p>
        </p:txBody>
      </p:sp>
      <p:sp>
        <p:nvSpPr>
          <p:cNvPr id="117770" name="Freeform 9">
            <a:extLst>
              <a:ext uri="{FF2B5EF4-FFF2-40B4-BE49-F238E27FC236}">
                <a16:creationId xmlns:a16="http://schemas.microsoft.com/office/drawing/2014/main" id="{CF0C20B2-E9E1-4EBD-B1EE-F130921618ED}"/>
              </a:ext>
            </a:extLst>
          </p:cNvPr>
          <p:cNvSpPr>
            <a:spLocks/>
          </p:cNvSpPr>
          <p:nvPr/>
        </p:nvSpPr>
        <p:spPr bwMode="auto">
          <a:xfrm>
            <a:off x="5059364" y="3897313"/>
            <a:ext cx="2511425" cy="1193800"/>
          </a:xfrm>
          <a:custGeom>
            <a:avLst/>
            <a:gdLst>
              <a:gd name="T0" fmla="*/ 2147483646 w 1582"/>
              <a:gd name="T1" fmla="*/ 0 h 752"/>
              <a:gd name="T2" fmla="*/ 2147483646 w 1582"/>
              <a:gd name="T3" fmla="*/ 2147483646 h 752"/>
              <a:gd name="T4" fmla="*/ 2147483646 w 1582"/>
              <a:gd name="T5" fmla="*/ 2147483646 h 752"/>
              <a:gd name="T6" fmla="*/ 2147483646 w 1582"/>
              <a:gd name="T7" fmla="*/ 2147483646 h 752"/>
              <a:gd name="T8" fmla="*/ 2147483646 w 1582"/>
              <a:gd name="T9" fmla="*/ 2147483646 h 752"/>
              <a:gd name="T10" fmla="*/ 2147483646 w 1582"/>
              <a:gd name="T11" fmla="*/ 2147483646 h 752"/>
              <a:gd name="T12" fmla="*/ 2147483646 w 1582"/>
              <a:gd name="T13" fmla="*/ 2147483646 h 752"/>
              <a:gd name="T14" fmla="*/ 2147483646 w 1582"/>
              <a:gd name="T15" fmla="*/ 2147483646 h 752"/>
              <a:gd name="T16" fmla="*/ 2147483646 w 1582"/>
              <a:gd name="T17" fmla="*/ 2147483646 h 752"/>
              <a:gd name="T18" fmla="*/ 2147483646 w 1582"/>
              <a:gd name="T19" fmla="*/ 2147483646 h 752"/>
              <a:gd name="T20" fmla="*/ 0 w 1582"/>
              <a:gd name="T21" fmla="*/ 2147483646 h 752"/>
              <a:gd name="T22" fmla="*/ 2147483646 w 1582"/>
              <a:gd name="T23" fmla="*/ 0 h 7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82"/>
              <a:gd name="T37" fmla="*/ 0 h 752"/>
              <a:gd name="T38" fmla="*/ 1582 w 1582"/>
              <a:gd name="T39" fmla="*/ 752 h 7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82" h="752">
                <a:moveTo>
                  <a:pt x="30" y="0"/>
                </a:moveTo>
                <a:lnTo>
                  <a:pt x="395" y="107"/>
                </a:lnTo>
                <a:lnTo>
                  <a:pt x="672" y="142"/>
                </a:lnTo>
                <a:lnTo>
                  <a:pt x="965" y="142"/>
                </a:lnTo>
                <a:lnTo>
                  <a:pt x="1444" y="47"/>
                </a:lnTo>
                <a:lnTo>
                  <a:pt x="1547" y="4"/>
                </a:lnTo>
                <a:lnTo>
                  <a:pt x="1444" y="219"/>
                </a:lnTo>
                <a:lnTo>
                  <a:pt x="1419" y="425"/>
                </a:lnTo>
                <a:lnTo>
                  <a:pt x="1496" y="623"/>
                </a:lnTo>
                <a:lnTo>
                  <a:pt x="1582" y="752"/>
                </a:lnTo>
                <a:lnTo>
                  <a:pt x="0" y="21"/>
                </a:lnTo>
                <a:lnTo>
                  <a:pt x="30" y="0"/>
                </a:lnTo>
                <a:close/>
              </a:path>
            </a:pathLst>
          </a:custGeom>
          <a:solidFill>
            <a:srgbClr val="FF6600"/>
          </a:solidFill>
          <a:ln w="9525">
            <a:solidFill>
              <a:schemeClr val="tx1"/>
            </a:solidFill>
            <a:round/>
            <a:headEnd/>
            <a:tailEnd/>
          </a:ln>
        </p:spPr>
        <p:txBody>
          <a:bodyPr wrap="none" anchor="ctr"/>
          <a:lstStyle/>
          <a:p>
            <a:endParaRPr lang="en-US"/>
          </a:p>
        </p:txBody>
      </p:sp>
      <p:sp>
        <p:nvSpPr>
          <p:cNvPr id="117771" name="Freeform 10">
            <a:extLst>
              <a:ext uri="{FF2B5EF4-FFF2-40B4-BE49-F238E27FC236}">
                <a16:creationId xmlns:a16="http://schemas.microsoft.com/office/drawing/2014/main" id="{00C9C328-473F-4914-81B0-AD957CECBF3C}"/>
              </a:ext>
            </a:extLst>
          </p:cNvPr>
          <p:cNvSpPr>
            <a:spLocks/>
          </p:cNvSpPr>
          <p:nvPr/>
        </p:nvSpPr>
        <p:spPr bwMode="auto">
          <a:xfrm>
            <a:off x="7599364" y="3908942"/>
            <a:ext cx="2021385" cy="1194872"/>
          </a:xfrm>
          <a:custGeom>
            <a:avLst/>
            <a:gdLst>
              <a:gd name="T0" fmla="*/ 0 w 1229"/>
              <a:gd name="T1" fmla="*/ 2147483646 h 782"/>
              <a:gd name="T2" fmla="*/ 2147483646 w 1229"/>
              <a:gd name="T3" fmla="*/ 2147483646 h 782"/>
              <a:gd name="T4" fmla="*/ 2147483646 w 1229"/>
              <a:gd name="T5" fmla="*/ 2147483646 h 782"/>
              <a:gd name="T6" fmla="*/ 2147483646 w 1229"/>
              <a:gd name="T7" fmla="*/ 2147483646 h 782"/>
              <a:gd name="T8" fmla="*/ 2147483646 w 1229"/>
              <a:gd name="T9" fmla="*/ 2147483646 h 782"/>
              <a:gd name="T10" fmla="*/ 2147483646 w 1229"/>
              <a:gd name="T11" fmla="*/ 2147483646 h 782"/>
              <a:gd name="T12" fmla="*/ 2147483646 w 1229"/>
              <a:gd name="T13" fmla="*/ 0 h 782"/>
              <a:gd name="T14" fmla="*/ 2147483646 w 1229"/>
              <a:gd name="T15" fmla="*/ 2147483646 h 782"/>
              <a:gd name="T16" fmla="*/ 2147483646 w 1229"/>
              <a:gd name="T17" fmla="*/ 2147483646 h 782"/>
              <a:gd name="T18" fmla="*/ 2147483646 w 1229"/>
              <a:gd name="T19" fmla="*/ 2147483646 h 782"/>
              <a:gd name="T20" fmla="*/ 2147483646 w 1229"/>
              <a:gd name="T21" fmla="*/ 2147483646 h 782"/>
              <a:gd name="T22" fmla="*/ 2147483646 w 1229"/>
              <a:gd name="T23" fmla="*/ 2147483646 h 782"/>
              <a:gd name="T24" fmla="*/ 0 w 1229"/>
              <a:gd name="T25" fmla="*/ 2147483646 h 7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9"/>
              <a:gd name="T40" fmla="*/ 0 h 782"/>
              <a:gd name="T41" fmla="*/ 1229 w 1229"/>
              <a:gd name="T42" fmla="*/ 782 h 782"/>
              <a:gd name="connsiteX0" fmla="*/ 0 w 10369"/>
              <a:gd name="connsiteY0" fmla="*/ 60 h 9625"/>
              <a:gd name="connsiteX1" fmla="*/ 985 w 10369"/>
              <a:gd name="connsiteY1" fmla="*/ 1965 h 9625"/>
              <a:gd name="connsiteX2" fmla="*/ 1367 w 10369"/>
              <a:gd name="connsiteY2" fmla="*/ 3410 h 9625"/>
              <a:gd name="connsiteX3" fmla="*/ 1367 w 10369"/>
              <a:gd name="connsiteY3" fmla="*/ 4612 h 9625"/>
              <a:gd name="connsiteX4" fmla="*/ 1294 w 10369"/>
              <a:gd name="connsiteY4" fmla="*/ 6428 h 9625"/>
              <a:gd name="connsiteX5" fmla="*/ 488 w 10369"/>
              <a:gd name="connsiteY5" fmla="*/ 9625 h 9625"/>
              <a:gd name="connsiteX6" fmla="*/ 10369 w 10369"/>
              <a:gd name="connsiteY6" fmla="*/ 0 h 9625"/>
              <a:gd name="connsiteX7" fmla="*/ 7624 w 10369"/>
              <a:gd name="connsiteY7" fmla="*/ 725 h 9625"/>
              <a:gd name="connsiteX8" fmla="*/ 5801 w 10369"/>
              <a:gd name="connsiteY8" fmla="*/ 1709 h 9625"/>
              <a:gd name="connsiteX9" fmla="*/ 4264 w 10369"/>
              <a:gd name="connsiteY9" fmla="*/ 1824 h 9625"/>
              <a:gd name="connsiteX10" fmla="*/ 2799 w 10369"/>
              <a:gd name="connsiteY10" fmla="*/ 1492 h 9625"/>
              <a:gd name="connsiteX11" fmla="*/ 1465 w 10369"/>
              <a:gd name="connsiteY11" fmla="*/ 942 h 9625"/>
              <a:gd name="connsiteX12" fmla="*/ 0 w 10369"/>
              <a:gd name="connsiteY12" fmla="*/ 60 h 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69" h="9625">
                <a:moveTo>
                  <a:pt x="0" y="60"/>
                </a:moveTo>
                <a:lnTo>
                  <a:pt x="985" y="1965"/>
                </a:lnTo>
                <a:cubicBezTo>
                  <a:pt x="1112" y="2447"/>
                  <a:pt x="1240" y="2928"/>
                  <a:pt x="1367" y="3410"/>
                </a:cubicBezTo>
                <a:lnTo>
                  <a:pt x="1367" y="4612"/>
                </a:lnTo>
                <a:cubicBezTo>
                  <a:pt x="1343" y="5217"/>
                  <a:pt x="1318" y="5823"/>
                  <a:pt x="1294" y="6428"/>
                </a:cubicBezTo>
                <a:lnTo>
                  <a:pt x="488" y="9625"/>
                </a:lnTo>
                <a:lnTo>
                  <a:pt x="10369" y="0"/>
                </a:lnTo>
                <a:lnTo>
                  <a:pt x="7624" y="725"/>
                </a:lnTo>
                <a:lnTo>
                  <a:pt x="5801" y="1709"/>
                </a:lnTo>
                <a:lnTo>
                  <a:pt x="4264" y="1824"/>
                </a:lnTo>
                <a:lnTo>
                  <a:pt x="2799" y="1492"/>
                </a:lnTo>
                <a:lnTo>
                  <a:pt x="1465" y="942"/>
                </a:lnTo>
                <a:lnTo>
                  <a:pt x="0" y="60"/>
                </a:lnTo>
                <a:close/>
              </a:path>
            </a:pathLst>
          </a:custGeom>
          <a:solidFill>
            <a:srgbClr val="FF6600"/>
          </a:solidFill>
          <a:ln w="9525">
            <a:solidFill>
              <a:schemeClr val="tx1"/>
            </a:solidFill>
            <a:round/>
            <a:headEnd/>
            <a:tailEnd/>
          </a:ln>
        </p:spPr>
        <p:txBody>
          <a:bodyPr wrap="none" anchor="ctr"/>
          <a:lstStyle/>
          <a:p>
            <a:endParaRPr lang="en-US"/>
          </a:p>
        </p:txBody>
      </p:sp>
      <p:sp>
        <p:nvSpPr>
          <p:cNvPr id="117772" name="Text Box 11">
            <a:extLst>
              <a:ext uri="{FF2B5EF4-FFF2-40B4-BE49-F238E27FC236}">
                <a16:creationId xmlns:a16="http://schemas.microsoft.com/office/drawing/2014/main" id="{BC884B4F-877C-4461-8A3D-CE0BADC992C3}"/>
              </a:ext>
            </a:extLst>
          </p:cNvPr>
          <p:cNvSpPr txBox="1">
            <a:spLocks noChangeArrowheads="1"/>
          </p:cNvSpPr>
          <p:nvPr/>
        </p:nvSpPr>
        <p:spPr bwMode="auto">
          <a:xfrm>
            <a:off x="3970339" y="3016251"/>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a:t>C</a:t>
            </a:r>
            <a:endParaRPr lang="ru-RU" altLang="en-US" sz="1800" i="1"/>
          </a:p>
        </p:txBody>
      </p:sp>
      <p:sp>
        <p:nvSpPr>
          <p:cNvPr id="117773" name="Text Box 12">
            <a:extLst>
              <a:ext uri="{FF2B5EF4-FFF2-40B4-BE49-F238E27FC236}">
                <a16:creationId xmlns:a16="http://schemas.microsoft.com/office/drawing/2014/main" id="{0A9505DF-4C03-46F7-81FD-4F98446164B0}"/>
              </a:ext>
            </a:extLst>
          </p:cNvPr>
          <p:cNvSpPr txBox="1">
            <a:spLocks noChangeArrowheads="1"/>
          </p:cNvSpPr>
          <p:nvPr/>
        </p:nvSpPr>
        <p:spPr bwMode="auto">
          <a:xfrm>
            <a:off x="5499101" y="2960688"/>
            <a:ext cx="32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C</a:t>
            </a:r>
            <a:endParaRPr lang="ru-RU" altLang="en-US" sz="1800" i="1" dirty="0"/>
          </a:p>
        </p:txBody>
      </p:sp>
      <p:sp>
        <p:nvSpPr>
          <p:cNvPr id="117774" name="Text Box 13">
            <a:extLst>
              <a:ext uri="{FF2B5EF4-FFF2-40B4-BE49-F238E27FC236}">
                <a16:creationId xmlns:a16="http://schemas.microsoft.com/office/drawing/2014/main" id="{7DE38978-B149-464C-A5D3-8006F4A67750}"/>
              </a:ext>
            </a:extLst>
          </p:cNvPr>
          <p:cNvSpPr txBox="1">
            <a:spLocks noChangeArrowheads="1"/>
          </p:cNvSpPr>
          <p:nvPr/>
        </p:nvSpPr>
        <p:spPr bwMode="auto">
          <a:xfrm>
            <a:off x="6742114" y="4189413"/>
            <a:ext cx="32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a:t>C</a:t>
            </a:r>
            <a:endParaRPr lang="ru-RU" altLang="en-US" sz="1800" i="1"/>
          </a:p>
        </p:txBody>
      </p:sp>
      <p:sp>
        <p:nvSpPr>
          <p:cNvPr id="117775" name="Text Box 14">
            <a:extLst>
              <a:ext uri="{FF2B5EF4-FFF2-40B4-BE49-F238E27FC236}">
                <a16:creationId xmlns:a16="http://schemas.microsoft.com/office/drawing/2014/main" id="{269E8155-8CF7-4C0F-B860-629F5F0C8037}"/>
              </a:ext>
            </a:extLst>
          </p:cNvPr>
          <p:cNvSpPr txBox="1">
            <a:spLocks noChangeArrowheads="1"/>
          </p:cNvSpPr>
          <p:nvPr/>
        </p:nvSpPr>
        <p:spPr bwMode="auto">
          <a:xfrm>
            <a:off x="8064501" y="4135438"/>
            <a:ext cx="32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C</a:t>
            </a:r>
            <a:endParaRPr lang="ru-RU" altLang="en-US" sz="1800" i="1" dirty="0"/>
          </a:p>
        </p:txBody>
      </p:sp>
      <p:sp>
        <p:nvSpPr>
          <p:cNvPr id="117776" name="Line 15">
            <a:extLst>
              <a:ext uri="{FF2B5EF4-FFF2-40B4-BE49-F238E27FC236}">
                <a16:creationId xmlns:a16="http://schemas.microsoft.com/office/drawing/2014/main" id="{0B3385DD-2205-4AB9-A979-5543F50444F0}"/>
              </a:ext>
            </a:extLst>
          </p:cNvPr>
          <p:cNvSpPr>
            <a:spLocks noChangeShapeType="1"/>
          </p:cNvSpPr>
          <p:nvPr/>
        </p:nvSpPr>
        <p:spPr bwMode="auto">
          <a:xfrm flipV="1">
            <a:off x="2611438" y="3876676"/>
            <a:ext cx="2297112" cy="15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7777" name="Line 16">
            <a:extLst>
              <a:ext uri="{FF2B5EF4-FFF2-40B4-BE49-F238E27FC236}">
                <a16:creationId xmlns:a16="http://schemas.microsoft.com/office/drawing/2014/main" id="{F0F4480F-78A9-4497-8CF5-662C44A10C84}"/>
              </a:ext>
            </a:extLst>
          </p:cNvPr>
          <p:cNvSpPr>
            <a:spLocks noChangeShapeType="1"/>
          </p:cNvSpPr>
          <p:nvPr/>
        </p:nvSpPr>
        <p:spPr bwMode="auto">
          <a:xfrm>
            <a:off x="5099051" y="3862388"/>
            <a:ext cx="234791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7778" name="Line 17">
            <a:extLst>
              <a:ext uri="{FF2B5EF4-FFF2-40B4-BE49-F238E27FC236}">
                <a16:creationId xmlns:a16="http://schemas.microsoft.com/office/drawing/2014/main" id="{EC58BC5F-B965-466A-8B5B-9A79F6EA9B11}"/>
              </a:ext>
            </a:extLst>
          </p:cNvPr>
          <p:cNvSpPr>
            <a:spLocks noChangeShapeType="1"/>
          </p:cNvSpPr>
          <p:nvPr/>
        </p:nvSpPr>
        <p:spPr bwMode="auto">
          <a:xfrm>
            <a:off x="7621589" y="3848100"/>
            <a:ext cx="19335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7779" name="Line 18">
            <a:extLst>
              <a:ext uri="{FF2B5EF4-FFF2-40B4-BE49-F238E27FC236}">
                <a16:creationId xmlns:a16="http://schemas.microsoft.com/office/drawing/2014/main" id="{148CF635-4BA1-4B8A-AF55-B725690BF523}"/>
              </a:ext>
            </a:extLst>
          </p:cNvPr>
          <p:cNvSpPr>
            <a:spLocks noChangeShapeType="1"/>
          </p:cNvSpPr>
          <p:nvPr/>
        </p:nvSpPr>
        <p:spPr bwMode="auto">
          <a:xfrm>
            <a:off x="2603500" y="3932238"/>
            <a:ext cx="4922838" cy="1187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7780" name="Line 19">
            <a:extLst>
              <a:ext uri="{FF2B5EF4-FFF2-40B4-BE49-F238E27FC236}">
                <a16:creationId xmlns:a16="http://schemas.microsoft.com/office/drawing/2014/main" id="{C1131858-9A1D-4BC0-BE57-5AD72941764C}"/>
              </a:ext>
            </a:extLst>
          </p:cNvPr>
          <p:cNvSpPr>
            <a:spLocks noChangeShapeType="1"/>
          </p:cNvSpPr>
          <p:nvPr/>
        </p:nvSpPr>
        <p:spPr bwMode="auto">
          <a:xfrm>
            <a:off x="5046664" y="2497139"/>
            <a:ext cx="4516437" cy="13239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7781" name="Freeform 20">
            <a:extLst>
              <a:ext uri="{FF2B5EF4-FFF2-40B4-BE49-F238E27FC236}">
                <a16:creationId xmlns:a16="http://schemas.microsoft.com/office/drawing/2014/main" id="{CF73AB5E-C7A6-48CE-824D-936864B82000}"/>
              </a:ext>
            </a:extLst>
          </p:cNvPr>
          <p:cNvSpPr>
            <a:spLocks/>
          </p:cNvSpPr>
          <p:nvPr/>
        </p:nvSpPr>
        <p:spPr bwMode="auto">
          <a:xfrm>
            <a:off x="2533651" y="1792288"/>
            <a:ext cx="7097713" cy="1974850"/>
          </a:xfrm>
          <a:custGeom>
            <a:avLst/>
            <a:gdLst>
              <a:gd name="T0" fmla="*/ 0 w 4470"/>
              <a:gd name="T1" fmla="*/ 2147483646 h 1244"/>
              <a:gd name="T2" fmla="*/ 2147483646 w 4470"/>
              <a:gd name="T3" fmla="*/ 2147483646 h 1244"/>
              <a:gd name="T4" fmla="*/ 2147483646 w 4470"/>
              <a:gd name="T5" fmla="*/ 2147483646 h 1244"/>
              <a:gd name="T6" fmla="*/ 2147483646 w 4470"/>
              <a:gd name="T7" fmla="*/ 2147483646 h 1244"/>
              <a:gd name="T8" fmla="*/ 2147483646 w 4470"/>
              <a:gd name="T9" fmla="*/ 2147483646 h 1244"/>
              <a:gd name="T10" fmla="*/ 2147483646 w 4470"/>
              <a:gd name="T11" fmla="*/ 2147483646 h 1244"/>
              <a:gd name="T12" fmla="*/ 2147483646 w 4470"/>
              <a:gd name="T13" fmla="*/ 2147483646 h 1244"/>
              <a:gd name="T14" fmla="*/ 2147483646 w 4470"/>
              <a:gd name="T15" fmla="*/ 2147483646 h 1244"/>
              <a:gd name="T16" fmla="*/ 0 60000 65536"/>
              <a:gd name="T17" fmla="*/ 0 60000 65536"/>
              <a:gd name="T18" fmla="*/ 0 60000 65536"/>
              <a:gd name="T19" fmla="*/ 0 60000 65536"/>
              <a:gd name="T20" fmla="*/ 0 60000 65536"/>
              <a:gd name="T21" fmla="*/ 0 60000 65536"/>
              <a:gd name="T22" fmla="*/ 0 60000 65536"/>
              <a:gd name="T23" fmla="*/ 0 60000 65536"/>
              <a:gd name="T24" fmla="*/ 0 w 4470"/>
              <a:gd name="T25" fmla="*/ 0 h 1244"/>
              <a:gd name="T26" fmla="*/ 4470 w 4470"/>
              <a:gd name="T27" fmla="*/ 1244 h 12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70" h="1244">
                <a:moveTo>
                  <a:pt x="0" y="1236"/>
                </a:moveTo>
                <a:cubicBezTo>
                  <a:pt x="52" y="1181"/>
                  <a:pt x="227" y="994"/>
                  <a:pt x="310" y="908"/>
                </a:cubicBezTo>
                <a:cubicBezTo>
                  <a:pt x="393" y="822"/>
                  <a:pt x="390" y="826"/>
                  <a:pt x="499" y="719"/>
                </a:cubicBezTo>
                <a:cubicBezTo>
                  <a:pt x="608" y="612"/>
                  <a:pt x="793" y="376"/>
                  <a:pt x="963" y="264"/>
                </a:cubicBezTo>
                <a:cubicBezTo>
                  <a:pt x="1133" y="152"/>
                  <a:pt x="1311" y="82"/>
                  <a:pt x="1522" y="49"/>
                </a:cubicBezTo>
                <a:cubicBezTo>
                  <a:pt x="1733" y="16"/>
                  <a:pt x="1939" y="0"/>
                  <a:pt x="2227" y="67"/>
                </a:cubicBezTo>
                <a:cubicBezTo>
                  <a:pt x="2515" y="134"/>
                  <a:pt x="2876" y="257"/>
                  <a:pt x="3250" y="453"/>
                </a:cubicBezTo>
                <a:cubicBezTo>
                  <a:pt x="3624" y="649"/>
                  <a:pt x="4047" y="946"/>
                  <a:pt x="4470" y="1244"/>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7782" name="Text Box 21">
            <a:extLst>
              <a:ext uri="{FF2B5EF4-FFF2-40B4-BE49-F238E27FC236}">
                <a16:creationId xmlns:a16="http://schemas.microsoft.com/office/drawing/2014/main" id="{E6E1F92A-1496-456E-A00C-FB75FCFCA221}"/>
              </a:ext>
            </a:extLst>
          </p:cNvPr>
          <p:cNvSpPr txBox="1">
            <a:spLocks noChangeArrowheads="1"/>
          </p:cNvSpPr>
          <p:nvPr/>
        </p:nvSpPr>
        <p:spPr bwMode="auto">
          <a:xfrm>
            <a:off x="4631269" y="4412721"/>
            <a:ext cx="339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D</a:t>
            </a:r>
            <a:endParaRPr lang="ru-RU" altLang="en-US" sz="1800" i="1" dirty="0"/>
          </a:p>
        </p:txBody>
      </p:sp>
      <p:sp>
        <p:nvSpPr>
          <p:cNvPr id="117783" name="Text Box 22">
            <a:extLst>
              <a:ext uri="{FF2B5EF4-FFF2-40B4-BE49-F238E27FC236}">
                <a16:creationId xmlns:a16="http://schemas.microsoft.com/office/drawing/2014/main" id="{1EFA46D9-5DCB-4B29-9037-EADAE251DBD7}"/>
              </a:ext>
            </a:extLst>
          </p:cNvPr>
          <p:cNvSpPr txBox="1">
            <a:spLocks noChangeArrowheads="1"/>
          </p:cNvSpPr>
          <p:nvPr/>
        </p:nvSpPr>
        <p:spPr bwMode="auto">
          <a:xfrm>
            <a:off x="3668187" y="3569494"/>
            <a:ext cx="339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D</a:t>
            </a:r>
            <a:endParaRPr lang="ru-RU" altLang="en-US" sz="1800" i="1" dirty="0"/>
          </a:p>
        </p:txBody>
      </p:sp>
      <p:sp>
        <p:nvSpPr>
          <p:cNvPr id="117784" name="Text Box 23">
            <a:extLst>
              <a:ext uri="{FF2B5EF4-FFF2-40B4-BE49-F238E27FC236}">
                <a16:creationId xmlns:a16="http://schemas.microsoft.com/office/drawing/2014/main" id="{B7230B65-0603-4FB3-95DA-58162E82AAF0}"/>
              </a:ext>
            </a:extLst>
          </p:cNvPr>
          <p:cNvSpPr txBox="1">
            <a:spLocks noChangeArrowheads="1"/>
          </p:cNvSpPr>
          <p:nvPr/>
        </p:nvSpPr>
        <p:spPr bwMode="auto">
          <a:xfrm>
            <a:off x="6058961" y="3554414"/>
            <a:ext cx="339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D</a:t>
            </a:r>
            <a:endParaRPr lang="ru-RU" altLang="en-US" sz="1800" i="1" dirty="0"/>
          </a:p>
        </p:txBody>
      </p:sp>
      <p:sp>
        <p:nvSpPr>
          <p:cNvPr id="117785" name="Text Box 24">
            <a:extLst>
              <a:ext uri="{FF2B5EF4-FFF2-40B4-BE49-F238E27FC236}">
                <a16:creationId xmlns:a16="http://schemas.microsoft.com/office/drawing/2014/main" id="{CF78F5C0-EA23-408A-8DEA-87445B55D850}"/>
              </a:ext>
            </a:extLst>
          </p:cNvPr>
          <p:cNvSpPr txBox="1">
            <a:spLocks noChangeArrowheads="1"/>
          </p:cNvSpPr>
          <p:nvPr/>
        </p:nvSpPr>
        <p:spPr bwMode="auto">
          <a:xfrm>
            <a:off x="8215313" y="3533775"/>
            <a:ext cx="339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D</a:t>
            </a:r>
            <a:endParaRPr lang="ru-RU" altLang="en-US" sz="1800" i="1" dirty="0"/>
          </a:p>
        </p:txBody>
      </p:sp>
      <p:sp>
        <p:nvSpPr>
          <p:cNvPr id="117786" name="Text Box 25">
            <a:extLst>
              <a:ext uri="{FF2B5EF4-FFF2-40B4-BE49-F238E27FC236}">
                <a16:creationId xmlns:a16="http://schemas.microsoft.com/office/drawing/2014/main" id="{ED0530A2-025C-4D32-B7D6-8B7F95446535}"/>
              </a:ext>
            </a:extLst>
          </p:cNvPr>
          <p:cNvSpPr txBox="1">
            <a:spLocks noChangeArrowheads="1"/>
          </p:cNvSpPr>
          <p:nvPr/>
        </p:nvSpPr>
        <p:spPr bwMode="auto">
          <a:xfrm>
            <a:off x="7190846" y="2832894"/>
            <a:ext cx="339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D</a:t>
            </a:r>
            <a:endParaRPr lang="ru-RU" altLang="en-US" sz="1800" i="1" dirty="0"/>
          </a:p>
        </p:txBody>
      </p:sp>
      <p:sp>
        <p:nvSpPr>
          <p:cNvPr id="117787" name="Text Box 26">
            <a:extLst>
              <a:ext uri="{FF2B5EF4-FFF2-40B4-BE49-F238E27FC236}">
                <a16:creationId xmlns:a16="http://schemas.microsoft.com/office/drawing/2014/main" id="{4AC88A51-2D50-45DC-9088-91526F67280B}"/>
              </a:ext>
            </a:extLst>
          </p:cNvPr>
          <p:cNvSpPr txBox="1">
            <a:spLocks noChangeArrowheads="1"/>
          </p:cNvSpPr>
          <p:nvPr/>
        </p:nvSpPr>
        <p:spPr bwMode="auto">
          <a:xfrm>
            <a:off x="6858001" y="1842035"/>
            <a:ext cx="339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D</a:t>
            </a:r>
            <a:endParaRPr lang="ru-RU" altLang="en-US" sz="1800" i="1" dirty="0"/>
          </a:p>
        </p:txBody>
      </p:sp>
      <p:sp>
        <p:nvSpPr>
          <p:cNvPr id="117789" name="Oval 28">
            <a:extLst>
              <a:ext uri="{FF2B5EF4-FFF2-40B4-BE49-F238E27FC236}">
                <a16:creationId xmlns:a16="http://schemas.microsoft.com/office/drawing/2014/main" id="{3D5A0D8C-29EE-475A-8445-437AA74BD735}"/>
              </a:ext>
            </a:extLst>
          </p:cNvPr>
          <p:cNvSpPr>
            <a:spLocks noChangeArrowheads="1"/>
          </p:cNvSpPr>
          <p:nvPr/>
        </p:nvSpPr>
        <p:spPr bwMode="auto">
          <a:xfrm>
            <a:off x="7415213" y="3709988"/>
            <a:ext cx="228600" cy="228600"/>
          </a:xfrm>
          <a:prstGeom prst="ellipse">
            <a:avLst/>
          </a:prstGeom>
          <a:solidFill>
            <a:srgbClr val="FFFFFF"/>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34" name="Line 18">
            <a:extLst>
              <a:ext uri="{FF2B5EF4-FFF2-40B4-BE49-F238E27FC236}">
                <a16:creationId xmlns:a16="http://schemas.microsoft.com/office/drawing/2014/main" id="{15CE9755-E4F4-43DE-9CDB-459AFFFAFCD7}"/>
              </a:ext>
            </a:extLst>
          </p:cNvPr>
          <p:cNvSpPr>
            <a:spLocks noChangeShapeType="1"/>
          </p:cNvSpPr>
          <p:nvPr/>
        </p:nvSpPr>
        <p:spPr bwMode="auto">
          <a:xfrm flipH="1">
            <a:off x="2470449" y="3987801"/>
            <a:ext cx="88601" cy="126475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 name="Text Box 21">
            <a:extLst>
              <a:ext uri="{FF2B5EF4-FFF2-40B4-BE49-F238E27FC236}">
                <a16:creationId xmlns:a16="http://schemas.microsoft.com/office/drawing/2014/main" id="{3DB2A8CB-EC0C-4157-8D29-C510A3DFEA2C}"/>
              </a:ext>
            </a:extLst>
          </p:cNvPr>
          <p:cNvSpPr txBox="1">
            <a:spLocks noChangeArrowheads="1"/>
          </p:cNvSpPr>
          <p:nvPr/>
        </p:nvSpPr>
        <p:spPr bwMode="auto">
          <a:xfrm>
            <a:off x="2153847" y="4459800"/>
            <a:ext cx="339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D</a:t>
            </a:r>
            <a:endParaRPr lang="ru-RU" altLang="en-US" sz="1800" i="1" dirty="0"/>
          </a:p>
        </p:txBody>
      </p:sp>
      <p:sp>
        <p:nvSpPr>
          <p:cNvPr id="36" name="Freeform 7">
            <a:extLst>
              <a:ext uri="{FF2B5EF4-FFF2-40B4-BE49-F238E27FC236}">
                <a16:creationId xmlns:a16="http://schemas.microsoft.com/office/drawing/2014/main" id="{E9F48C60-0371-4EE6-B3C1-8CF5ED6C5087}"/>
              </a:ext>
            </a:extLst>
          </p:cNvPr>
          <p:cNvSpPr>
            <a:spLocks/>
          </p:cNvSpPr>
          <p:nvPr/>
        </p:nvSpPr>
        <p:spPr bwMode="auto">
          <a:xfrm rot="11627752">
            <a:off x="2232034" y="4524945"/>
            <a:ext cx="5189029" cy="1471614"/>
          </a:xfrm>
          <a:custGeom>
            <a:avLst/>
            <a:gdLst>
              <a:gd name="T0" fmla="*/ 0 w 1489"/>
              <a:gd name="T1" fmla="*/ 2147483646 h 809"/>
              <a:gd name="T2" fmla="*/ 2147483646 w 1489"/>
              <a:gd name="T3" fmla="*/ 0 h 809"/>
              <a:gd name="T4" fmla="*/ 2147483646 w 1489"/>
              <a:gd name="T5" fmla="*/ 2147483646 h 809"/>
              <a:gd name="T6" fmla="*/ 2147483646 w 1489"/>
              <a:gd name="T7" fmla="*/ 2147483646 h 809"/>
              <a:gd name="T8" fmla="*/ 2147483646 w 1489"/>
              <a:gd name="T9" fmla="*/ 2147483646 h 809"/>
              <a:gd name="T10" fmla="*/ 2147483646 w 1489"/>
              <a:gd name="T11" fmla="*/ 2147483646 h 809"/>
              <a:gd name="T12" fmla="*/ 2147483646 w 1489"/>
              <a:gd name="T13" fmla="*/ 2147483646 h 809"/>
              <a:gd name="T14" fmla="*/ 2147483646 w 1489"/>
              <a:gd name="T15" fmla="*/ 2147483646 h 809"/>
              <a:gd name="T16" fmla="*/ 2147483646 w 1489"/>
              <a:gd name="T17" fmla="*/ 2147483646 h 809"/>
              <a:gd name="T18" fmla="*/ 2147483646 w 1489"/>
              <a:gd name="T19" fmla="*/ 2147483646 h 809"/>
              <a:gd name="T20" fmla="*/ 2147483646 w 1489"/>
              <a:gd name="T21" fmla="*/ 2147483646 h 809"/>
              <a:gd name="T22" fmla="*/ 2147483646 w 1489"/>
              <a:gd name="T23" fmla="*/ 2147483646 h 809"/>
              <a:gd name="T24" fmla="*/ 2147483646 w 1489"/>
              <a:gd name="T25" fmla="*/ 2147483646 h 809"/>
              <a:gd name="T26" fmla="*/ 0 w 1489"/>
              <a:gd name="T27" fmla="*/ 2147483646 h 8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9"/>
              <a:gd name="T43" fmla="*/ 0 h 809"/>
              <a:gd name="T44" fmla="*/ 1489 w 1489"/>
              <a:gd name="T45" fmla="*/ 809 h 809"/>
              <a:gd name="connsiteX0" fmla="*/ 0 w 11641"/>
              <a:gd name="connsiteY0" fmla="*/ 9654 h 10604"/>
              <a:gd name="connsiteX1" fmla="*/ 9711 w 11641"/>
              <a:gd name="connsiteY1" fmla="*/ 0 h 10604"/>
              <a:gd name="connsiteX2" fmla="*/ 8878 w 11641"/>
              <a:gd name="connsiteY2" fmla="*/ 2645 h 10604"/>
              <a:gd name="connsiteX3" fmla="*/ 8751 w 11641"/>
              <a:gd name="connsiteY3" fmla="*/ 3473 h 10604"/>
              <a:gd name="connsiteX4" fmla="*/ 8684 w 11641"/>
              <a:gd name="connsiteY4" fmla="*/ 4289 h 10604"/>
              <a:gd name="connsiteX5" fmla="*/ 8670 w 11641"/>
              <a:gd name="connsiteY5" fmla="*/ 4994 h 10604"/>
              <a:gd name="connsiteX6" fmla="*/ 8610 w 11641"/>
              <a:gd name="connsiteY6" fmla="*/ 6267 h 10604"/>
              <a:gd name="connsiteX7" fmla="*/ 8845 w 11641"/>
              <a:gd name="connsiteY7" fmla="*/ 7540 h 10604"/>
              <a:gd name="connsiteX8" fmla="*/ 11641 w 11641"/>
              <a:gd name="connsiteY8" fmla="*/ 10604 h 10604"/>
              <a:gd name="connsiteX9" fmla="*/ 6588 w 11641"/>
              <a:gd name="connsiteY9" fmla="*/ 7960 h 10604"/>
              <a:gd name="connsiteX10" fmla="*/ 4862 w 11641"/>
              <a:gd name="connsiteY10" fmla="*/ 7651 h 10604"/>
              <a:gd name="connsiteX11" fmla="*/ 2895 w 11641"/>
              <a:gd name="connsiteY11" fmla="*/ 8393 h 10604"/>
              <a:gd name="connsiteX12" fmla="*/ 121 w 11641"/>
              <a:gd name="connsiteY12" fmla="*/ 10000 h 10604"/>
              <a:gd name="connsiteX13" fmla="*/ 0 w 11641"/>
              <a:gd name="connsiteY13" fmla="*/ 9654 h 10604"/>
              <a:gd name="connsiteX0" fmla="*/ 0 w 11641"/>
              <a:gd name="connsiteY0" fmla="*/ 9128 h 10078"/>
              <a:gd name="connsiteX1" fmla="*/ 9800 w 11641"/>
              <a:gd name="connsiteY1" fmla="*/ 0 h 10078"/>
              <a:gd name="connsiteX2" fmla="*/ 8878 w 11641"/>
              <a:gd name="connsiteY2" fmla="*/ 2119 h 10078"/>
              <a:gd name="connsiteX3" fmla="*/ 8751 w 11641"/>
              <a:gd name="connsiteY3" fmla="*/ 2947 h 10078"/>
              <a:gd name="connsiteX4" fmla="*/ 8684 w 11641"/>
              <a:gd name="connsiteY4" fmla="*/ 3763 h 10078"/>
              <a:gd name="connsiteX5" fmla="*/ 8670 w 11641"/>
              <a:gd name="connsiteY5" fmla="*/ 4468 h 10078"/>
              <a:gd name="connsiteX6" fmla="*/ 8610 w 11641"/>
              <a:gd name="connsiteY6" fmla="*/ 5741 h 10078"/>
              <a:gd name="connsiteX7" fmla="*/ 8845 w 11641"/>
              <a:gd name="connsiteY7" fmla="*/ 7014 h 10078"/>
              <a:gd name="connsiteX8" fmla="*/ 11641 w 11641"/>
              <a:gd name="connsiteY8" fmla="*/ 10078 h 10078"/>
              <a:gd name="connsiteX9" fmla="*/ 6588 w 11641"/>
              <a:gd name="connsiteY9" fmla="*/ 7434 h 10078"/>
              <a:gd name="connsiteX10" fmla="*/ 4862 w 11641"/>
              <a:gd name="connsiteY10" fmla="*/ 7125 h 10078"/>
              <a:gd name="connsiteX11" fmla="*/ 2895 w 11641"/>
              <a:gd name="connsiteY11" fmla="*/ 7867 h 10078"/>
              <a:gd name="connsiteX12" fmla="*/ 121 w 11641"/>
              <a:gd name="connsiteY12" fmla="*/ 9474 h 10078"/>
              <a:gd name="connsiteX13" fmla="*/ 0 w 11641"/>
              <a:gd name="connsiteY13" fmla="*/ 9128 h 10078"/>
              <a:gd name="connsiteX0" fmla="*/ 0 w 11947"/>
              <a:gd name="connsiteY0" fmla="*/ 9525 h 10078"/>
              <a:gd name="connsiteX1" fmla="*/ 10106 w 11947"/>
              <a:gd name="connsiteY1" fmla="*/ 0 h 10078"/>
              <a:gd name="connsiteX2" fmla="*/ 9184 w 11947"/>
              <a:gd name="connsiteY2" fmla="*/ 2119 h 10078"/>
              <a:gd name="connsiteX3" fmla="*/ 9057 w 11947"/>
              <a:gd name="connsiteY3" fmla="*/ 2947 h 10078"/>
              <a:gd name="connsiteX4" fmla="*/ 8990 w 11947"/>
              <a:gd name="connsiteY4" fmla="*/ 3763 h 10078"/>
              <a:gd name="connsiteX5" fmla="*/ 8976 w 11947"/>
              <a:gd name="connsiteY5" fmla="*/ 4468 h 10078"/>
              <a:gd name="connsiteX6" fmla="*/ 8916 w 11947"/>
              <a:gd name="connsiteY6" fmla="*/ 5741 h 10078"/>
              <a:gd name="connsiteX7" fmla="*/ 9151 w 11947"/>
              <a:gd name="connsiteY7" fmla="*/ 7014 h 10078"/>
              <a:gd name="connsiteX8" fmla="*/ 11947 w 11947"/>
              <a:gd name="connsiteY8" fmla="*/ 10078 h 10078"/>
              <a:gd name="connsiteX9" fmla="*/ 6894 w 11947"/>
              <a:gd name="connsiteY9" fmla="*/ 7434 h 10078"/>
              <a:gd name="connsiteX10" fmla="*/ 5168 w 11947"/>
              <a:gd name="connsiteY10" fmla="*/ 7125 h 10078"/>
              <a:gd name="connsiteX11" fmla="*/ 3201 w 11947"/>
              <a:gd name="connsiteY11" fmla="*/ 7867 h 10078"/>
              <a:gd name="connsiteX12" fmla="*/ 427 w 11947"/>
              <a:gd name="connsiteY12" fmla="*/ 9474 h 10078"/>
              <a:gd name="connsiteX13" fmla="*/ 0 w 11947"/>
              <a:gd name="connsiteY13" fmla="*/ 9525 h 10078"/>
              <a:gd name="connsiteX0" fmla="*/ 5 w 11952"/>
              <a:gd name="connsiteY0" fmla="*/ 9525 h 10078"/>
              <a:gd name="connsiteX1" fmla="*/ 10111 w 11952"/>
              <a:gd name="connsiteY1" fmla="*/ 0 h 10078"/>
              <a:gd name="connsiteX2" fmla="*/ 9189 w 11952"/>
              <a:gd name="connsiteY2" fmla="*/ 2119 h 10078"/>
              <a:gd name="connsiteX3" fmla="*/ 9062 w 11952"/>
              <a:gd name="connsiteY3" fmla="*/ 2947 h 10078"/>
              <a:gd name="connsiteX4" fmla="*/ 8995 w 11952"/>
              <a:gd name="connsiteY4" fmla="*/ 3763 h 10078"/>
              <a:gd name="connsiteX5" fmla="*/ 8981 w 11952"/>
              <a:gd name="connsiteY5" fmla="*/ 4468 h 10078"/>
              <a:gd name="connsiteX6" fmla="*/ 8921 w 11952"/>
              <a:gd name="connsiteY6" fmla="*/ 5741 h 10078"/>
              <a:gd name="connsiteX7" fmla="*/ 9156 w 11952"/>
              <a:gd name="connsiteY7" fmla="*/ 7014 h 10078"/>
              <a:gd name="connsiteX8" fmla="*/ 11952 w 11952"/>
              <a:gd name="connsiteY8" fmla="*/ 10078 h 10078"/>
              <a:gd name="connsiteX9" fmla="*/ 6899 w 11952"/>
              <a:gd name="connsiteY9" fmla="*/ 7434 h 10078"/>
              <a:gd name="connsiteX10" fmla="*/ 5173 w 11952"/>
              <a:gd name="connsiteY10" fmla="*/ 7125 h 10078"/>
              <a:gd name="connsiteX11" fmla="*/ 3206 w 11952"/>
              <a:gd name="connsiteY11" fmla="*/ 7867 h 10078"/>
              <a:gd name="connsiteX12" fmla="*/ 12 w 11952"/>
              <a:gd name="connsiteY12" fmla="*/ 9863 h 10078"/>
              <a:gd name="connsiteX13" fmla="*/ 5 w 11952"/>
              <a:gd name="connsiteY13" fmla="*/ 9525 h 10078"/>
              <a:gd name="connsiteX0" fmla="*/ 5 w 11952"/>
              <a:gd name="connsiteY0" fmla="*/ 9525 h 10078"/>
              <a:gd name="connsiteX1" fmla="*/ 10111 w 11952"/>
              <a:gd name="connsiteY1" fmla="*/ 0 h 10078"/>
              <a:gd name="connsiteX2" fmla="*/ 9189 w 11952"/>
              <a:gd name="connsiteY2" fmla="*/ 2119 h 10078"/>
              <a:gd name="connsiteX3" fmla="*/ 9062 w 11952"/>
              <a:gd name="connsiteY3" fmla="*/ 2947 h 10078"/>
              <a:gd name="connsiteX4" fmla="*/ 8995 w 11952"/>
              <a:gd name="connsiteY4" fmla="*/ 3763 h 10078"/>
              <a:gd name="connsiteX5" fmla="*/ 8981 w 11952"/>
              <a:gd name="connsiteY5" fmla="*/ 4468 h 10078"/>
              <a:gd name="connsiteX6" fmla="*/ 9368 w 11952"/>
              <a:gd name="connsiteY6" fmla="*/ 5418 h 10078"/>
              <a:gd name="connsiteX7" fmla="*/ 9156 w 11952"/>
              <a:gd name="connsiteY7" fmla="*/ 7014 h 10078"/>
              <a:gd name="connsiteX8" fmla="*/ 11952 w 11952"/>
              <a:gd name="connsiteY8" fmla="*/ 10078 h 10078"/>
              <a:gd name="connsiteX9" fmla="*/ 6899 w 11952"/>
              <a:gd name="connsiteY9" fmla="*/ 7434 h 10078"/>
              <a:gd name="connsiteX10" fmla="*/ 5173 w 11952"/>
              <a:gd name="connsiteY10" fmla="*/ 7125 h 10078"/>
              <a:gd name="connsiteX11" fmla="*/ 3206 w 11952"/>
              <a:gd name="connsiteY11" fmla="*/ 7867 h 10078"/>
              <a:gd name="connsiteX12" fmla="*/ 12 w 11952"/>
              <a:gd name="connsiteY12" fmla="*/ 9863 h 10078"/>
              <a:gd name="connsiteX13" fmla="*/ 5 w 11952"/>
              <a:gd name="connsiteY13" fmla="*/ 9525 h 10078"/>
              <a:gd name="connsiteX0" fmla="*/ 5 w 11952"/>
              <a:gd name="connsiteY0" fmla="*/ 9525 h 10078"/>
              <a:gd name="connsiteX1" fmla="*/ 10111 w 11952"/>
              <a:gd name="connsiteY1" fmla="*/ 0 h 10078"/>
              <a:gd name="connsiteX2" fmla="*/ 9189 w 11952"/>
              <a:gd name="connsiteY2" fmla="*/ 2119 h 10078"/>
              <a:gd name="connsiteX3" fmla="*/ 9062 w 11952"/>
              <a:gd name="connsiteY3" fmla="*/ 2947 h 10078"/>
              <a:gd name="connsiteX4" fmla="*/ 8995 w 11952"/>
              <a:gd name="connsiteY4" fmla="*/ 3763 h 10078"/>
              <a:gd name="connsiteX5" fmla="*/ 8981 w 11952"/>
              <a:gd name="connsiteY5" fmla="*/ 4468 h 10078"/>
              <a:gd name="connsiteX6" fmla="*/ 9368 w 11952"/>
              <a:gd name="connsiteY6" fmla="*/ 5418 h 10078"/>
              <a:gd name="connsiteX7" fmla="*/ 9635 w 11952"/>
              <a:gd name="connsiteY7" fmla="*/ 6698 h 10078"/>
              <a:gd name="connsiteX8" fmla="*/ 11952 w 11952"/>
              <a:gd name="connsiteY8" fmla="*/ 10078 h 10078"/>
              <a:gd name="connsiteX9" fmla="*/ 6899 w 11952"/>
              <a:gd name="connsiteY9" fmla="*/ 7434 h 10078"/>
              <a:gd name="connsiteX10" fmla="*/ 5173 w 11952"/>
              <a:gd name="connsiteY10" fmla="*/ 7125 h 10078"/>
              <a:gd name="connsiteX11" fmla="*/ 3206 w 11952"/>
              <a:gd name="connsiteY11" fmla="*/ 7867 h 10078"/>
              <a:gd name="connsiteX12" fmla="*/ 12 w 11952"/>
              <a:gd name="connsiteY12" fmla="*/ 9863 h 10078"/>
              <a:gd name="connsiteX13" fmla="*/ 5 w 11952"/>
              <a:gd name="connsiteY13" fmla="*/ 9525 h 10078"/>
              <a:gd name="connsiteX0" fmla="*/ 5 w 11952"/>
              <a:gd name="connsiteY0" fmla="*/ 9525 h 10078"/>
              <a:gd name="connsiteX1" fmla="*/ 10111 w 11952"/>
              <a:gd name="connsiteY1" fmla="*/ 0 h 10078"/>
              <a:gd name="connsiteX2" fmla="*/ 9189 w 11952"/>
              <a:gd name="connsiteY2" fmla="*/ 2119 h 10078"/>
              <a:gd name="connsiteX3" fmla="*/ 9062 w 11952"/>
              <a:gd name="connsiteY3" fmla="*/ 2947 h 10078"/>
              <a:gd name="connsiteX4" fmla="*/ 8995 w 11952"/>
              <a:gd name="connsiteY4" fmla="*/ 3763 h 10078"/>
              <a:gd name="connsiteX5" fmla="*/ 9227 w 11952"/>
              <a:gd name="connsiteY5" fmla="*/ 4445 h 10078"/>
              <a:gd name="connsiteX6" fmla="*/ 9368 w 11952"/>
              <a:gd name="connsiteY6" fmla="*/ 5418 h 10078"/>
              <a:gd name="connsiteX7" fmla="*/ 9635 w 11952"/>
              <a:gd name="connsiteY7" fmla="*/ 6698 h 10078"/>
              <a:gd name="connsiteX8" fmla="*/ 11952 w 11952"/>
              <a:gd name="connsiteY8" fmla="*/ 10078 h 10078"/>
              <a:gd name="connsiteX9" fmla="*/ 6899 w 11952"/>
              <a:gd name="connsiteY9" fmla="*/ 7434 h 10078"/>
              <a:gd name="connsiteX10" fmla="*/ 5173 w 11952"/>
              <a:gd name="connsiteY10" fmla="*/ 7125 h 10078"/>
              <a:gd name="connsiteX11" fmla="*/ 3206 w 11952"/>
              <a:gd name="connsiteY11" fmla="*/ 7867 h 10078"/>
              <a:gd name="connsiteX12" fmla="*/ 12 w 11952"/>
              <a:gd name="connsiteY12" fmla="*/ 9863 h 10078"/>
              <a:gd name="connsiteX13" fmla="*/ 5 w 11952"/>
              <a:gd name="connsiteY13" fmla="*/ 9525 h 10078"/>
              <a:gd name="connsiteX0" fmla="*/ 5 w 11952"/>
              <a:gd name="connsiteY0" fmla="*/ 9525 h 10078"/>
              <a:gd name="connsiteX1" fmla="*/ 10111 w 11952"/>
              <a:gd name="connsiteY1" fmla="*/ 0 h 10078"/>
              <a:gd name="connsiteX2" fmla="*/ 9189 w 11952"/>
              <a:gd name="connsiteY2" fmla="*/ 2119 h 10078"/>
              <a:gd name="connsiteX3" fmla="*/ 9062 w 11952"/>
              <a:gd name="connsiteY3" fmla="*/ 2947 h 10078"/>
              <a:gd name="connsiteX4" fmla="*/ 9151 w 11952"/>
              <a:gd name="connsiteY4" fmla="*/ 3660 h 10078"/>
              <a:gd name="connsiteX5" fmla="*/ 9227 w 11952"/>
              <a:gd name="connsiteY5" fmla="*/ 4445 h 10078"/>
              <a:gd name="connsiteX6" fmla="*/ 9368 w 11952"/>
              <a:gd name="connsiteY6" fmla="*/ 5418 h 10078"/>
              <a:gd name="connsiteX7" fmla="*/ 9635 w 11952"/>
              <a:gd name="connsiteY7" fmla="*/ 6698 h 10078"/>
              <a:gd name="connsiteX8" fmla="*/ 11952 w 11952"/>
              <a:gd name="connsiteY8" fmla="*/ 10078 h 10078"/>
              <a:gd name="connsiteX9" fmla="*/ 6899 w 11952"/>
              <a:gd name="connsiteY9" fmla="*/ 7434 h 10078"/>
              <a:gd name="connsiteX10" fmla="*/ 5173 w 11952"/>
              <a:gd name="connsiteY10" fmla="*/ 7125 h 10078"/>
              <a:gd name="connsiteX11" fmla="*/ 3206 w 11952"/>
              <a:gd name="connsiteY11" fmla="*/ 7867 h 10078"/>
              <a:gd name="connsiteX12" fmla="*/ 12 w 11952"/>
              <a:gd name="connsiteY12" fmla="*/ 9863 h 10078"/>
              <a:gd name="connsiteX13" fmla="*/ 5 w 11952"/>
              <a:gd name="connsiteY13" fmla="*/ 9525 h 10078"/>
              <a:gd name="connsiteX0" fmla="*/ 5 w 11952"/>
              <a:gd name="connsiteY0" fmla="*/ 9525 h 10078"/>
              <a:gd name="connsiteX1" fmla="*/ 10111 w 11952"/>
              <a:gd name="connsiteY1" fmla="*/ 0 h 10078"/>
              <a:gd name="connsiteX2" fmla="*/ 9189 w 11952"/>
              <a:gd name="connsiteY2" fmla="*/ 2119 h 10078"/>
              <a:gd name="connsiteX3" fmla="*/ 9121 w 11952"/>
              <a:gd name="connsiteY3" fmla="*/ 2908 h 10078"/>
              <a:gd name="connsiteX4" fmla="*/ 9151 w 11952"/>
              <a:gd name="connsiteY4" fmla="*/ 3660 h 10078"/>
              <a:gd name="connsiteX5" fmla="*/ 9227 w 11952"/>
              <a:gd name="connsiteY5" fmla="*/ 4445 h 10078"/>
              <a:gd name="connsiteX6" fmla="*/ 9368 w 11952"/>
              <a:gd name="connsiteY6" fmla="*/ 5418 h 10078"/>
              <a:gd name="connsiteX7" fmla="*/ 9635 w 11952"/>
              <a:gd name="connsiteY7" fmla="*/ 6698 h 10078"/>
              <a:gd name="connsiteX8" fmla="*/ 11952 w 11952"/>
              <a:gd name="connsiteY8" fmla="*/ 10078 h 10078"/>
              <a:gd name="connsiteX9" fmla="*/ 6899 w 11952"/>
              <a:gd name="connsiteY9" fmla="*/ 7434 h 10078"/>
              <a:gd name="connsiteX10" fmla="*/ 5173 w 11952"/>
              <a:gd name="connsiteY10" fmla="*/ 7125 h 10078"/>
              <a:gd name="connsiteX11" fmla="*/ 3206 w 11952"/>
              <a:gd name="connsiteY11" fmla="*/ 7867 h 10078"/>
              <a:gd name="connsiteX12" fmla="*/ 12 w 11952"/>
              <a:gd name="connsiteY12" fmla="*/ 9863 h 10078"/>
              <a:gd name="connsiteX13" fmla="*/ 5 w 11952"/>
              <a:gd name="connsiteY13" fmla="*/ 9525 h 10078"/>
              <a:gd name="connsiteX0" fmla="*/ 5 w 11952"/>
              <a:gd name="connsiteY0" fmla="*/ 9525 h 10078"/>
              <a:gd name="connsiteX1" fmla="*/ 10111 w 11952"/>
              <a:gd name="connsiteY1" fmla="*/ 0 h 10078"/>
              <a:gd name="connsiteX2" fmla="*/ 9301 w 11952"/>
              <a:gd name="connsiteY2" fmla="*/ 2101 h 10078"/>
              <a:gd name="connsiteX3" fmla="*/ 9121 w 11952"/>
              <a:gd name="connsiteY3" fmla="*/ 2908 h 10078"/>
              <a:gd name="connsiteX4" fmla="*/ 9151 w 11952"/>
              <a:gd name="connsiteY4" fmla="*/ 3660 h 10078"/>
              <a:gd name="connsiteX5" fmla="*/ 9227 w 11952"/>
              <a:gd name="connsiteY5" fmla="*/ 4445 h 10078"/>
              <a:gd name="connsiteX6" fmla="*/ 9368 w 11952"/>
              <a:gd name="connsiteY6" fmla="*/ 5418 h 10078"/>
              <a:gd name="connsiteX7" fmla="*/ 9635 w 11952"/>
              <a:gd name="connsiteY7" fmla="*/ 6698 h 10078"/>
              <a:gd name="connsiteX8" fmla="*/ 11952 w 11952"/>
              <a:gd name="connsiteY8" fmla="*/ 10078 h 10078"/>
              <a:gd name="connsiteX9" fmla="*/ 6899 w 11952"/>
              <a:gd name="connsiteY9" fmla="*/ 7434 h 10078"/>
              <a:gd name="connsiteX10" fmla="*/ 5173 w 11952"/>
              <a:gd name="connsiteY10" fmla="*/ 7125 h 10078"/>
              <a:gd name="connsiteX11" fmla="*/ 3206 w 11952"/>
              <a:gd name="connsiteY11" fmla="*/ 7867 h 10078"/>
              <a:gd name="connsiteX12" fmla="*/ 12 w 11952"/>
              <a:gd name="connsiteY12" fmla="*/ 9863 h 10078"/>
              <a:gd name="connsiteX13" fmla="*/ 5 w 11952"/>
              <a:gd name="connsiteY13" fmla="*/ 9525 h 10078"/>
              <a:gd name="connsiteX0" fmla="*/ 192 w 12139"/>
              <a:gd name="connsiteY0" fmla="*/ 9525 h 10078"/>
              <a:gd name="connsiteX1" fmla="*/ 10298 w 12139"/>
              <a:gd name="connsiteY1" fmla="*/ 0 h 10078"/>
              <a:gd name="connsiteX2" fmla="*/ 9488 w 12139"/>
              <a:gd name="connsiteY2" fmla="*/ 2101 h 10078"/>
              <a:gd name="connsiteX3" fmla="*/ 9308 w 12139"/>
              <a:gd name="connsiteY3" fmla="*/ 2908 h 10078"/>
              <a:gd name="connsiteX4" fmla="*/ 9338 w 12139"/>
              <a:gd name="connsiteY4" fmla="*/ 3660 h 10078"/>
              <a:gd name="connsiteX5" fmla="*/ 9414 w 12139"/>
              <a:gd name="connsiteY5" fmla="*/ 4445 h 10078"/>
              <a:gd name="connsiteX6" fmla="*/ 9555 w 12139"/>
              <a:gd name="connsiteY6" fmla="*/ 5418 h 10078"/>
              <a:gd name="connsiteX7" fmla="*/ 9822 w 12139"/>
              <a:gd name="connsiteY7" fmla="*/ 6698 h 10078"/>
              <a:gd name="connsiteX8" fmla="*/ 12139 w 12139"/>
              <a:gd name="connsiteY8" fmla="*/ 10078 h 10078"/>
              <a:gd name="connsiteX9" fmla="*/ 7086 w 12139"/>
              <a:gd name="connsiteY9" fmla="*/ 7434 h 10078"/>
              <a:gd name="connsiteX10" fmla="*/ 5360 w 12139"/>
              <a:gd name="connsiteY10" fmla="*/ 7125 h 10078"/>
              <a:gd name="connsiteX11" fmla="*/ 3393 w 12139"/>
              <a:gd name="connsiteY11" fmla="*/ 7867 h 10078"/>
              <a:gd name="connsiteX12" fmla="*/ 4 w 12139"/>
              <a:gd name="connsiteY12" fmla="*/ 9992 h 10078"/>
              <a:gd name="connsiteX13" fmla="*/ 192 w 12139"/>
              <a:gd name="connsiteY13" fmla="*/ 9525 h 10078"/>
              <a:gd name="connsiteX0" fmla="*/ 192 w 12139"/>
              <a:gd name="connsiteY0" fmla="*/ 9525 h 10078"/>
              <a:gd name="connsiteX1" fmla="*/ 10298 w 12139"/>
              <a:gd name="connsiteY1" fmla="*/ 0 h 10078"/>
              <a:gd name="connsiteX2" fmla="*/ 9820 w 12139"/>
              <a:gd name="connsiteY2" fmla="*/ 1993 h 10078"/>
              <a:gd name="connsiteX3" fmla="*/ 9308 w 12139"/>
              <a:gd name="connsiteY3" fmla="*/ 2908 h 10078"/>
              <a:gd name="connsiteX4" fmla="*/ 9338 w 12139"/>
              <a:gd name="connsiteY4" fmla="*/ 3660 h 10078"/>
              <a:gd name="connsiteX5" fmla="*/ 9414 w 12139"/>
              <a:gd name="connsiteY5" fmla="*/ 4445 h 10078"/>
              <a:gd name="connsiteX6" fmla="*/ 9555 w 12139"/>
              <a:gd name="connsiteY6" fmla="*/ 5418 h 10078"/>
              <a:gd name="connsiteX7" fmla="*/ 9822 w 12139"/>
              <a:gd name="connsiteY7" fmla="*/ 6698 h 10078"/>
              <a:gd name="connsiteX8" fmla="*/ 12139 w 12139"/>
              <a:gd name="connsiteY8" fmla="*/ 10078 h 10078"/>
              <a:gd name="connsiteX9" fmla="*/ 7086 w 12139"/>
              <a:gd name="connsiteY9" fmla="*/ 7434 h 10078"/>
              <a:gd name="connsiteX10" fmla="*/ 5360 w 12139"/>
              <a:gd name="connsiteY10" fmla="*/ 7125 h 10078"/>
              <a:gd name="connsiteX11" fmla="*/ 3393 w 12139"/>
              <a:gd name="connsiteY11" fmla="*/ 7867 h 10078"/>
              <a:gd name="connsiteX12" fmla="*/ 4 w 12139"/>
              <a:gd name="connsiteY12" fmla="*/ 9992 h 10078"/>
              <a:gd name="connsiteX13" fmla="*/ 192 w 12139"/>
              <a:gd name="connsiteY13" fmla="*/ 9525 h 10078"/>
              <a:gd name="connsiteX0" fmla="*/ 192 w 12139"/>
              <a:gd name="connsiteY0" fmla="*/ 9525 h 10078"/>
              <a:gd name="connsiteX1" fmla="*/ 10298 w 12139"/>
              <a:gd name="connsiteY1" fmla="*/ 0 h 10078"/>
              <a:gd name="connsiteX2" fmla="*/ 9820 w 12139"/>
              <a:gd name="connsiteY2" fmla="*/ 1993 h 10078"/>
              <a:gd name="connsiteX3" fmla="*/ 9601 w 12139"/>
              <a:gd name="connsiteY3" fmla="*/ 2938 h 10078"/>
              <a:gd name="connsiteX4" fmla="*/ 9338 w 12139"/>
              <a:gd name="connsiteY4" fmla="*/ 3660 h 10078"/>
              <a:gd name="connsiteX5" fmla="*/ 9414 w 12139"/>
              <a:gd name="connsiteY5" fmla="*/ 4445 h 10078"/>
              <a:gd name="connsiteX6" fmla="*/ 9555 w 12139"/>
              <a:gd name="connsiteY6" fmla="*/ 5418 h 10078"/>
              <a:gd name="connsiteX7" fmla="*/ 9822 w 12139"/>
              <a:gd name="connsiteY7" fmla="*/ 6698 h 10078"/>
              <a:gd name="connsiteX8" fmla="*/ 12139 w 12139"/>
              <a:gd name="connsiteY8" fmla="*/ 10078 h 10078"/>
              <a:gd name="connsiteX9" fmla="*/ 7086 w 12139"/>
              <a:gd name="connsiteY9" fmla="*/ 7434 h 10078"/>
              <a:gd name="connsiteX10" fmla="*/ 5360 w 12139"/>
              <a:gd name="connsiteY10" fmla="*/ 7125 h 10078"/>
              <a:gd name="connsiteX11" fmla="*/ 3393 w 12139"/>
              <a:gd name="connsiteY11" fmla="*/ 7867 h 10078"/>
              <a:gd name="connsiteX12" fmla="*/ 4 w 12139"/>
              <a:gd name="connsiteY12" fmla="*/ 9992 h 10078"/>
              <a:gd name="connsiteX13" fmla="*/ 192 w 12139"/>
              <a:gd name="connsiteY13" fmla="*/ 9525 h 10078"/>
              <a:gd name="connsiteX0" fmla="*/ 192 w 12139"/>
              <a:gd name="connsiteY0" fmla="*/ 9525 h 10078"/>
              <a:gd name="connsiteX1" fmla="*/ 10298 w 12139"/>
              <a:gd name="connsiteY1" fmla="*/ 0 h 10078"/>
              <a:gd name="connsiteX2" fmla="*/ 9820 w 12139"/>
              <a:gd name="connsiteY2" fmla="*/ 1993 h 10078"/>
              <a:gd name="connsiteX3" fmla="*/ 9601 w 12139"/>
              <a:gd name="connsiteY3" fmla="*/ 2938 h 10078"/>
              <a:gd name="connsiteX4" fmla="*/ 9592 w 12139"/>
              <a:gd name="connsiteY4" fmla="*/ 3715 h 10078"/>
              <a:gd name="connsiteX5" fmla="*/ 9414 w 12139"/>
              <a:gd name="connsiteY5" fmla="*/ 4445 h 10078"/>
              <a:gd name="connsiteX6" fmla="*/ 9555 w 12139"/>
              <a:gd name="connsiteY6" fmla="*/ 5418 h 10078"/>
              <a:gd name="connsiteX7" fmla="*/ 9822 w 12139"/>
              <a:gd name="connsiteY7" fmla="*/ 6698 h 10078"/>
              <a:gd name="connsiteX8" fmla="*/ 12139 w 12139"/>
              <a:gd name="connsiteY8" fmla="*/ 10078 h 10078"/>
              <a:gd name="connsiteX9" fmla="*/ 7086 w 12139"/>
              <a:gd name="connsiteY9" fmla="*/ 7434 h 10078"/>
              <a:gd name="connsiteX10" fmla="*/ 5360 w 12139"/>
              <a:gd name="connsiteY10" fmla="*/ 7125 h 10078"/>
              <a:gd name="connsiteX11" fmla="*/ 3393 w 12139"/>
              <a:gd name="connsiteY11" fmla="*/ 7867 h 10078"/>
              <a:gd name="connsiteX12" fmla="*/ 4 w 12139"/>
              <a:gd name="connsiteY12" fmla="*/ 9992 h 10078"/>
              <a:gd name="connsiteX13" fmla="*/ 192 w 12139"/>
              <a:gd name="connsiteY13" fmla="*/ 9525 h 10078"/>
              <a:gd name="connsiteX0" fmla="*/ 192 w 12139"/>
              <a:gd name="connsiteY0" fmla="*/ 9525 h 10078"/>
              <a:gd name="connsiteX1" fmla="*/ 10298 w 12139"/>
              <a:gd name="connsiteY1" fmla="*/ 0 h 10078"/>
              <a:gd name="connsiteX2" fmla="*/ 9820 w 12139"/>
              <a:gd name="connsiteY2" fmla="*/ 1993 h 10078"/>
              <a:gd name="connsiteX3" fmla="*/ 9601 w 12139"/>
              <a:gd name="connsiteY3" fmla="*/ 2938 h 10078"/>
              <a:gd name="connsiteX4" fmla="*/ 9592 w 12139"/>
              <a:gd name="connsiteY4" fmla="*/ 3715 h 10078"/>
              <a:gd name="connsiteX5" fmla="*/ 9587 w 12139"/>
              <a:gd name="connsiteY5" fmla="*/ 4414 h 10078"/>
              <a:gd name="connsiteX6" fmla="*/ 9555 w 12139"/>
              <a:gd name="connsiteY6" fmla="*/ 5418 h 10078"/>
              <a:gd name="connsiteX7" fmla="*/ 9822 w 12139"/>
              <a:gd name="connsiteY7" fmla="*/ 6698 h 10078"/>
              <a:gd name="connsiteX8" fmla="*/ 12139 w 12139"/>
              <a:gd name="connsiteY8" fmla="*/ 10078 h 10078"/>
              <a:gd name="connsiteX9" fmla="*/ 7086 w 12139"/>
              <a:gd name="connsiteY9" fmla="*/ 7434 h 10078"/>
              <a:gd name="connsiteX10" fmla="*/ 5360 w 12139"/>
              <a:gd name="connsiteY10" fmla="*/ 7125 h 10078"/>
              <a:gd name="connsiteX11" fmla="*/ 3393 w 12139"/>
              <a:gd name="connsiteY11" fmla="*/ 7867 h 10078"/>
              <a:gd name="connsiteX12" fmla="*/ 4 w 12139"/>
              <a:gd name="connsiteY12" fmla="*/ 9992 h 10078"/>
              <a:gd name="connsiteX13" fmla="*/ 192 w 12139"/>
              <a:gd name="connsiteY13" fmla="*/ 9525 h 10078"/>
              <a:gd name="connsiteX0" fmla="*/ 192 w 12139"/>
              <a:gd name="connsiteY0" fmla="*/ 9525 h 10078"/>
              <a:gd name="connsiteX1" fmla="*/ 10298 w 12139"/>
              <a:gd name="connsiteY1" fmla="*/ 0 h 10078"/>
              <a:gd name="connsiteX2" fmla="*/ 9820 w 12139"/>
              <a:gd name="connsiteY2" fmla="*/ 1993 h 10078"/>
              <a:gd name="connsiteX3" fmla="*/ 9601 w 12139"/>
              <a:gd name="connsiteY3" fmla="*/ 2938 h 10078"/>
              <a:gd name="connsiteX4" fmla="*/ 9592 w 12139"/>
              <a:gd name="connsiteY4" fmla="*/ 3715 h 10078"/>
              <a:gd name="connsiteX5" fmla="*/ 9587 w 12139"/>
              <a:gd name="connsiteY5" fmla="*/ 4414 h 10078"/>
              <a:gd name="connsiteX6" fmla="*/ 9660 w 12139"/>
              <a:gd name="connsiteY6" fmla="*/ 5432 h 10078"/>
              <a:gd name="connsiteX7" fmla="*/ 9822 w 12139"/>
              <a:gd name="connsiteY7" fmla="*/ 6698 h 10078"/>
              <a:gd name="connsiteX8" fmla="*/ 12139 w 12139"/>
              <a:gd name="connsiteY8" fmla="*/ 10078 h 10078"/>
              <a:gd name="connsiteX9" fmla="*/ 7086 w 12139"/>
              <a:gd name="connsiteY9" fmla="*/ 7434 h 10078"/>
              <a:gd name="connsiteX10" fmla="*/ 5360 w 12139"/>
              <a:gd name="connsiteY10" fmla="*/ 7125 h 10078"/>
              <a:gd name="connsiteX11" fmla="*/ 3393 w 12139"/>
              <a:gd name="connsiteY11" fmla="*/ 7867 h 10078"/>
              <a:gd name="connsiteX12" fmla="*/ 4 w 12139"/>
              <a:gd name="connsiteY12" fmla="*/ 9992 h 10078"/>
              <a:gd name="connsiteX13" fmla="*/ 192 w 12139"/>
              <a:gd name="connsiteY13" fmla="*/ 9525 h 10078"/>
              <a:gd name="connsiteX0" fmla="*/ 192 w 12139"/>
              <a:gd name="connsiteY0" fmla="*/ 9525 h 10078"/>
              <a:gd name="connsiteX1" fmla="*/ 10298 w 12139"/>
              <a:gd name="connsiteY1" fmla="*/ 0 h 10078"/>
              <a:gd name="connsiteX2" fmla="*/ 9820 w 12139"/>
              <a:gd name="connsiteY2" fmla="*/ 1993 h 10078"/>
              <a:gd name="connsiteX3" fmla="*/ 9601 w 12139"/>
              <a:gd name="connsiteY3" fmla="*/ 2938 h 10078"/>
              <a:gd name="connsiteX4" fmla="*/ 9592 w 12139"/>
              <a:gd name="connsiteY4" fmla="*/ 3715 h 10078"/>
              <a:gd name="connsiteX5" fmla="*/ 9587 w 12139"/>
              <a:gd name="connsiteY5" fmla="*/ 4414 h 10078"/>
              <a:gd name="connsiteX6" fmla="*/ 9660 w 12139"/>
              <a:gd name="connsiteY6" fmla="*/ 5432 h 10078"/>
              <a:gd name="connsiteX7" fmla="*/ 9993 w 12139"/>
              <a:gd name="connsiteY7" fmla="*/ 6641 h 10078"/>
              <a:gd name="connsiteX8" fmla="*/ 12139 w 12139"/>
              <a:gd name="connsiteY8" fmla="*/ 10078 h 10078"/>
              <a:gd name="connsiteX9" fmla="*/ 7086 w 12139"/>
              <a:gd name="connsiteY9" fmla="*/ 7434 h 10078"/>
              <a:gd name="connsiteX10" fmla="*/ 5360 w 12139"/>
              <a:gd name="connsiteY10" fmla="*/ 7125 h 10078"/>
              <a:gd name="connsiteX11" fmla="*/ 3393 w 12139"/>
              <a:gd name="connsiteY11" fmla="*/ 7867 h 10078"/>
              <a:gd name="connsiteX12" fmla="*/ 4 w 12139"/>
              <a:gd name="connsiteY12" fmla="*/ 9992 h 10078"/>
              <a:gd name="connsiteX13" fmla="*/ 192 w 12139"/>
              <a:gd name="connsiteY13" fmla="*/ 9525 h 10078"/>
              <a:gd name="connsiteX0" fmla="*/ 192 w 12139"/>
              <a:gd name="connsiteY0" fmla="*/ 9525 h 10078"/>
              <a:gd name="connsiteX1" fmla="*/ 10298 w 12139"/>
              <a:gd name="connsiteY1" fmla="*/ 0 h 10078"/>
              <a:gd name="connsiteX2" fmla="*/ 9820 w 12139"/>
              <a:gd name="connsiteY2" fmla="*/ 1993 h 10078"/>
              <a:gd name="connsiteX3" fmla="*/ 9601 w 12139"/>
              <a:gd name="connsiteY3" fmla="*/ 2938 h 10078"/>
              <a:gd name="connsiteX4" fmla="*/ 9592 w 12139"/>
              <a:gd name="connsiteY4" fmla="*/ 3715 h 10078"/>
              <a:gd name="connsiteX5" fmla="*/ 9587 w 12139"/>
              <a:gd name="connsiteY5" fmla="*/ 4414 h 10078"/>
              <a:gd name="connsiteX6" fmla="*/ 9660 w 12139"/>
              <a:gd name="connsiteY6" fmla="*/ 5432 h 10078"/>
              <a:gd name="connsiteX7" fmla="*/ 10091 w 12139"/>
              <a:gd name="connsiteY7" fmla="*/ 6576 h 10078"/>
              <a:gd name="connsiteX8" fmla="*/ 12139 w 12139"/>
              <a:gd name="connsiteY8" fmla="*/ 10078 h 10078"/>
              <a:gd name="connsiteX9" fmla="*/ 7086 w 12139"/>
              <a:gd name="connsiteY9" fmla="*/ 7434 h 10078"/>
              <a:gd name="connsiteX10" fmla="*/ 5360 w 12139"/>
              <a:gd name="connsiteY10" fmla="*/ 7125 h 10078"/>
              <a:gd name="connsiteX11" fmla="*/ 3393 w 12139"/>
              <a:gd name="connsiteY11" fmla="*/ 7867 h 10078"/>
              <a:gd name="connsiteX12" fmla="*/ 4 w 12139"/>
              <a:gd name="connsiteY12" fmla="*/ 9992 h 10078"/>
              <a:gd name="connsiteX13" fmla="*/ 192 w 12139"/>
              <a:gd name="connsiteY13" fmla="*/ 9525 h 10078"/>
              <a:gd name="connsiteX0" fmla="*/ 192 w 12139"/>
              <a:gd name="connsiteY0" fmla="*/ 9525 h 10078"/>
              <a:gd name="connsiteX1" fmla="*/ 10298 w 12139"/>
              <a:gd name="connsiteY1" fmla="*/ 0 h 10078"/>
              <a:gd name="connsiteX2" fmla="*/ 9820 w 12139"/>
              <a:gd name="connsiteY2" fmla="*/ 1993 h 10078"/>
              <a:gd name="connsiteX3" fmla="*/ 9601 w 12139"/>
              <a:gd name="connsiteY3" fmla="*/ 2938 h 10078"/>
              <a:gd name="connsiteX4" fmla="*/ 9592 w 12139"/>
              <a:gd name="connsiteY4" fmla="*/ 3715 h 10078"/>
              <a:gd name="connsiteX5" fmla="*/ 9587 w 12139"/>
              <a:gd name="connsiteY5" fmla="*/ 4414 h 10078"/>
              <a:gd name="connsiteX6" fmla="*/ 9660 w 12139"/>
              <a:gd name="connsiteY6" fmla="*/ 5432 h 10078"/>
              <a:gd name="connsiteX7" fmla="*/ 10091 w 12139"/>
              <a:gd name="connsiteY7" fmla="*/ 6576 h 10078"/>
              <a:gd name="connsiteX8" fmla="*/ 12139 w 12139"/>
              <a:gd name="connsiteY8" fmla="*/ 10078 h 10078"/>
              <a:gd name="connsiteX9" fmla="*/ 7323 w 12139"/>
              <a:gd name="connsiteY9" fmla="*/ 7082 h 10078"/>
              <a:gd name="connsiteX10" fmla="*/ 5360 w 12139"/>
              <a:gd name="connsiteY10" fmla="*/ 7125 h 10078"/>
              <a:gd name="connsiteX11" fmla="*/ 3393 w 12139"/>
              <a:gd name="connsiteY11" fmla="*/ 7867 h 10078"/>
              <a:gd name="connsiteX12" fmla="*/ 4 w 12139"/>
              <a:gd name="connsiteY12" fmla="*/ 9992 h 10078"/>
              <a:gd name="connsiteX13" fmla="*/ 192 w 12139"/>
              <a:gd name="connsiteY13" fmla="*/ 9525 h 10078"/>
              <a:gd name="connsiteX0" fmla="*/ 192 w 12139"/>
              <a:gd name="connsiteY0" fmla="*/ 9525 h 10078"/>
              <a:gd name="connsiteX1" fmla="*/ 10298 w 12139"/>
              <a:gd name="connsiteY1" fmla="*/ 0 h 10078"/>
              <a:gd name="connsiteX2" fmla="*/ 9820 w 12139"/>
              <a:gd name="connsiteY2" fmla="*/ 1993 h 10078"/>
              <a:gd name="connsiteX3" fmla="*/ 9601 w 12139"/>
              <a:gd name="connsiteY3" fmla="*/ 2938 h 10078"/>
              <a:gd name="connsiteX4" fmla="*/ 9592 w 12139"/>
              <a:gd name="connsiteY4" fmla="*/ 3715 h 10078"/>
              <a:gd name="connsiteX5" fmla="*/ 9587 w 12139"/>
              <a:gd name="connsiteY5" fmla="*/ 4414 h 10078"/>
              <a:gd name="connsiteX6" fmla="*/ 9660 w 12139"/>
              <a:gd name="connsiteY6" fmla="*/ 5432 h 10078"/>
              <a:gd name="connsiteX7" fmla="*/ 10091 w 12139"/>
              <a:gd name="connsiteY7" fmla="*/ 6576 h 10078"/>
              <a:gd name="connsiteX8" fmla="*/ 12139 w 12139"/>
              <a:gd name="connsiteY8" fmla="*/ 10078 h 10078"/>
              <a:gd name="connsiteX9" fmla="*/ 7323 w 12139"/>
              <a:gd name="connsiteY9" fmla="*/ 7082 h 10078"/>
              <a:gd name="connsiteX10" fmla="*/ 5360 w 12139"/>
              <a:gd name="connsiteY10" fmla="*/ 7125 h 10078"/>
              <a:gd name="connsiteX11" fmla="*/ 3393 w 12139"/>
              <a:gd name="connsiteY11" fmla="*/ 7867 h 10078"/>
              <a:gd name="connsiteX12" fmla="*/ 4 w 12139"/>
              <a:gd name="connsiteY12" fmla="*/ 9992 h 10078"/>
              <a:gd name="connsiteX13" fmla="*/ 192 w 12139"/>
              <a:gd name="connsiteY13" fmla="*/ 9525 h 10078"/>
              <a:gd name="connsiteX0" fmla="*/ 192 w 12139"/>
              <a:gd name="connsiteY0" fmla="*/ 9525 h 10078"/>
              <a:gd name="connsiteX1" fmla="*/ 10298 w 12139"/>
              <a:gd name="connsiteY1" fmla="*/ 0 h 10078"/>
              <a:gd name="connsiteX2" fmla="*/ 9820 w 12139"/>
              <a:gd name="connsiteY2" fmla="*/ 1993 h 10078"/>
              <a:gd name="connsiteX3" fmla="*/ 9601 w 12139"/>
              <a:gd name="connsiteY3" fmla="*/ 2938 h 10078"/>
              <a:gd name="connsiteX4" fmla="*/ 9592 w 12139"/>
              <a:gd name="connsiteY4" fmla="*/ 3715 h 10078"/>
              <a:gd name="connsiteX5" fmla="*/ 9587 w 12139"/>
              <a:gd name="connsiteY5" fmla="*/ 4414 h 10078"/>
              <a:gd name="connsiteX6" fmla="*/ 9660 w 12139"/>
              <a:gd name="connsiteY6" fmla="*/ 5432 h 10078"/>
              <a:gd name="connsiteX7" fmla="*/ 10091 w 12139"/>
              <a:gd name="connsiteY7" fmla="*/ 6576 h 10078"/>
              <a:gd name="connsiteX8" fmla="*/ 12139 w 12139"/>
              <a:gd name="connsiteY8" fmla="*/ 10078 h 10078"/>
              <a:gd name="connsiteX9" fmla="*/ 7389 w 12139"/>
              <a:gd name="connsiteY9" fmla="*/ 6787 h 10078"/>
              <a:gd name="connsiteX10" fmla="*/ 5360 w 12139"/>
              <a:gd name="connsiteY10" fmla="*/ 7125 h 10078"/>
              <a:gd name="connsiteX11" fmla="*/ 3393 w 12139"/>
              <a:gd name="connsiteY11" fmla="*/ 7867 h 10078"/>
              <a:gd name="connsiteX12" fmla="*/ 4 w 12139"/>
              <a:gd name="connsiteY12" fmla="*/ 9992 h 10078"/>
              <a:gd name="connsiteX13" fmla="*/ 192 w 12139"/>
              <a:gd name="connsiteY13" fmla="*/ 9525 h 10078"/>
              <a:gd name="connsiteX0" fmla="*/ 192 w 12139"/>
              <a:gd name="connsiteY0" fmla="*/ 9525 h 10078"/>
              <a:gd name="connsiteX1" fmla="*/ 6411 w 12139"/>
              <a:gd name="connsiteY1" fmla="*/ 3626 h 10078"/>
              <a:gd name="connsiteX2" fmla="*/ 10298 w 12139"/>
              <a:gd name="connsiteY2" fmla="*/ 0 h 10078"/>
              <a:gd name="connsiteX3" fmla="*/ 9820 w 12139"/>
              <a:gd name="connsiteY3" fmla="*/ 1993 h 10078"/>
              <a:gd name="connsiteX4" fmla="*/ 9601 w 12139"/>
              <a:gd name="connsiteY4" fmla="*/ 2938 h 10078"/>
              <a:gd name="connsiteX5" fmla="*/ 9592 w 12139"/>
              <a:gd name="connsiteY5" fmla="*/ 3715 h 10078"/>
              <a:gd name="connsiteX6" fmla="*/ 9587 w 12139"/>
              <a:gd name="connsiteY6" fmla="*/ 4414 h 10078"/>
              <a:gd name="connsiteX7" fmla="*/ 9660 w 12139"/>
              <a:gd name="connsiteY7" fmla="*/ 5432 h 10078"/>
              <a:gd name="connsiteX8" fmla="*/ 10091 w 12139"/>
              <a:gd name="connsiteY8" fmla="*/ 6576 h 10078"/>
              <a:gd name="connsiteX9" fmla="*/ 12139 w 12139"/>
              <a:gd name="connsiteY9" fmla="*/ 10078 h 10078"/>
              <a:gd name="connsiteX10" fmla="*/ 7389 w 12139"/>
              <a:gd name="connsiteY10" fmla="*/ 6787 h 10078"/>
              <a:gd name="connsiteX11" fmla="*/ 5360 w 12139"/>
              <a:gd name="connsiteY11" fmla="*/ 7125 h 10078"/>
              <a:gd name="connsiteX12" fmla="*/ 3393 w 12139"/>
              <a:gd name="connsiteY12" fmla="*/ 7867 h 10078"/>
              <a:gd name="connsiteX13" fmla="*/ 4 w 12139"/>
              <a:gd name="connsiteY13" fmla="*/ 9992 h 10078"/>
              <a:gd name="connsiteX14" fmla="*/ 192 w 12139"/>
              <a:gd name="connsiteY14" fmla="*/ 9525 h 10078"/>
              <a:gd name="connsiteX0" fmla="*/ 192 w 12139"/>
              <a:gd name="connsiteY0" fmla="*/ 9525 h 10078"/>
              <a:gd name="connsiteX1" fmla="*/ 6520 w 12139"/>
              <a:gd name="connsiteY1" fmla="*/ 4139 h 10078"/>
              <a:gd name="connsiteX2" fmla="*/ 10298 w 12139"/>
              <a:gd name="connsiteY2" fmla="*/ 0 h 10078"/>
              <a:gd name="connsiteX3" fmla="*/ 9820 w 12139"/>
              <a:gd name="connsiteY3" fmla="*/ 1993 h 10078"/>
              <a:gd name="connsiteX4" fmla="*/ 9601 w 12139"/>
              <a:gd name="connsiteY4" fmla="*/ 2938 h 10078"/>
              <a:gd name="connsiteX5" fmla="*/ 9592 w 12139"/>
              <a:gd name="connsiteY5" fmla="*/ 3715 h 10078"/>
              <a:gd name="connsiteX6" fmla="*/ 9587 w 12139"/>
              <a:gd name="connsiteY6" fmla="*/ 4414 h 10078"/>
              <a:gd name="connsiteX7" fmla="*/ 9660 w 12139"/>
              <a:gd name="connsiteY7" fmla="*/ 5432 h 10078"/>
              <a:gd name="connsiteX8" fmla="*/ 10091 w 12139"/>
              <a:gd name="connsiteY8" fmla="*/ 6576 h 10078"/>
              <a:gd name="connsiteX9" fmla="*/ 12139 w 12139"/>
              <a:gd name="connsiteY9" fmla="*/ 10078 h 10078"/>
              <a:gd name="connsiteX10" fmla="*/ 7389 w 12139"/>
              <a:gd name="connsiteY10" fmla="*/ 6787 h 10078"/>
              <a:gd name="connsiteX11" fmla="*/ 5360 w 12139"/>
              <a:gd name="connsiteY11" fmla="*/ 7125 h 10078"/>
              <a:gd name="connsiteX12" fmla="*/ 3393 w 12139"/>
              <a:gd name="connsiteY12" fmla="*/ 7867 h 10078"/>
              <a:gd name="connsiteX13" fmla="*/ 4 w 12139"/>
              <a:gd name="connsiteY13" fmla="*/ 9992 h 10078"/>
              <a:gd name="connsiteX14" fmla="*/ 192 w 12139"/>
              <a:gd name="connsiteY14" fmla="*/ 9525 h 10078"/>
              <a:gd name="connsiteX0" fmla="*/ 192 w 12139"/>
              <a:gd name="connsiteY0" fmla="*/ 9525 h 10078"/>
              <a:gd name="connsiteX1" fmla="*/ 6520 w 12139"/>
              <a:gd name="connsiteY1" fmla="*/ 4139 h 10078"/>
              <a:gd name="connsiteX2" fmla="*/ 10298 w 12139"/>
              <a:gd name="connsiteY2" fmla="*/ 0 h 10078"/>
              <a:gd name="connsiteX3" fmla="*/ 9820 w 12139"/>
              <a:gd name="connsiteY3" fmla="*/ 1993 h 10078"/>
              <a:gd name="connsiteX4" fmla="*/ 9601 w 12139"/>
              <a:gd name="connsiteY4" fmla="*/ 2938 h 10078"/>
              <a:gd name="connsiteX5" fmla="*/ 9592 w 12139"/>
              <a:gd name="connsiteY5" fmla="*/ 3715 h 10078"/>
              <a:gd name="connsiteX6" fmla="*/ 9587 w 12139"/>
              <a:gd name="connsiteY6" fmla="*/ 4414 h 10078"/>
              <a:gd name="connsiteX7" fmla="*/ 9660 w 12139"/>
              <a:gd name="connsiteY7" fmla="*/ 5432 h 10078"/>
              <a:gd name="connsiteX8" fmla="*/ 10091 w 12139"/>
              <a:gd name="connsiteY8" fmla="*/ 6576 h 10078"/>
              <a:gd name="connsiteX9" fmla="*/ 12139 w 12139"/>
              <a:gd name="connsiteY9" fmla="*/ 10078 h 10078"/>
              <a:gd name="connsiteX10" fmla="*/ 7389 w 12139"/>
              <a:gd name="connsiteY10" fmla="*/ 6787 h 10078"/>
              <a:gd name="connsiteX11" fmla="*/ 5360 w 12139"/>
              <a:gd name="connsiteY11" fmla="*/ 7125 h 10078"/>
              <a:gd name="connsiteX12" fmla="*/ 3393 w 12139"/>
              <a:gd name="connsiteY12" fmla="*/ 7867 h 10078"/>
              <a:gd name="connsiteX13" fmla="*/ 4 w 12139"/>
              <a:gd name="connsiteY13" fmla="*/ 9992 h 10078"/>
              <a:gd name="connsiteX14" fmla="*/ 192 w 12139"/>
              <a:gd name="connsiteY14" fmla="*/ 9525 h 10078"/>
              <a:gd name="connsiteX0" fmla="*/ 192 w 12139"/>
              <a:gd name="connsiteY0" fmla="*/ 9525 h 10078"/>
              <a:gd name="connsiteX1" fmla="*/ 6602 w 12139"/>
              <a:gd name="connsiteY1" fmla="*/ 4475 h 10078"/>
              <a:gd name="connsiteX2" fmla="*/ 10298 w 12139"/>
              <a:gd name="connsiteY2" fmla="*/ 0 h 10078"/>
              <a:gd name="connsiteX3" fmla="*/ 9820 w 12139"/>
              <a:gd name="connsiteY3" fmla="*/ 1993 h 10078"/>
              <a:gd name="connsiteX4" fmla="*/ 9601 w 12139"/>
              <a:gd name="connsiteY4" fmla="*/ 2938 h 10078"/>
              <a:gd name="connsiteX5" fmla="*/ 9592 w 12139"/>
              <a:gd name="connsiteY5" fmla="*/ 3715 h 10078"/>
              <a:gd name="connsiteX6" fmla="*/ 9587 w 12139"/>
              <a:gd name="connsiteY6" fmla="*/ 4414 h 10078"/>
              <a:gd name="connsiteX7" fmla="*/ 9660 w 12139"/>
              <a:gd name="connsiteY7" fmla="*/ 5432 h 10078"/>
              <a:gd name="connsiteX8" fmla="*/ 10091 w 12139"/>
              <a:gd name="connsiteY8" fmla="*/ 6576 h 10078"/>
              <a:gd name="connsiteX9" fmla="*/ 12139 w 12139"/>
              <a:gd name="connsiteY9" fmla="*/ 10078 h 10078"/>
              <a:gd name="connsiteX10" fmla="*/ 7389 w 12139"/>
              <a:gd name="connsiteY10" fmla="*/ 6787 h 10078"/>
              <a:gd name="connsiteX11" fmla="*/ 5360 w 12139"/>
              <a:gd name="connsiteY11" fmla="*/ 7125 h 10078"/>
              <a:gd name="connsiteX12" fmla="*/ 3393 w 12139"/>
              <a:gd name="connsiteY12" fmla="*/ 7867 h 10078"/>
              <a:gd name="connsiteX13" fmla="*/ 4 w 12139"/>
              <a:gd name="connsiteY13" fmla="*/ 9992 h 10078"/>
              <a:gd name="connsiteX14" fmla="*/ 192 w 12139"/>
              <a:gd name="connsiteY14" fmla="*/ 9525 h 10078"/>
              <a:gd name="connsiteX0" fmla="*/ 192 w 12351"/>
              <a:gd name="connsiteY0" fmla="*/ 9525 h 10244"/>
              <a:gd name="connsiteX1" fmla="*/ 6602 w 12351"/>
              <a:gd name="connsiteY1" fmla="*/ 4475 h 10244"/>
              <a:gd name="connsiteX2" fmla="*/ 10298 w 12351"/>
              <a:gd name="connsiteY2" fmla="*/ 0 h 10244"/>
              <a:gd name="connsiteX3" fmla="*/ 9820 w 12351"/>
              <a:gd name="connsiteY3" fmla="*/ 1993 h 10244"/>
              <a:gd name="connsiteX4" fmla="*/ 9601 w 12351"/>
              <a:gd name="connsiteY4" fmla="*/ 2938 h 10244"/>
              <a:gd name="connsiteX5" fmla="*/ 9592 w 12351"/>
              <a:gd name="connsiteY5" fmla="*/ 3715 h 10244"/>
              <a:gd name="connsiteX6" fmla="*/ 9587 w 12351"/>
              <a:gd name="connsiteY6" fmla="*/ 4414 h 10244"/>
              <a:gd name="connsiteX7" fmla="*/ 9660 w 12351"/>
              <a:gd name="connsiteY7" fmla="*/ 5432 h 10244"/>
              <a:gd name="connsiteX8" fmla="*/ 10091 w 12351"/>
              <a:gd name="connsiteY8" fmla="*/ 6576 h 10244"/>
              <a:gd name="connsiteX9" fmla="*/ 12351 w 12351"/>
              <a:gd name="connsiteY9" fmla="*/ 10244 h 10244"/>
              <a:gd name="connsiteX10" fmla="*/ 7389 w 12351"/>
              <a:gd name="connsiteY10" fmla="*/ 6787 h 10244"/>
              <a:gd name="connsiteX11" fmla="*/ 5360 w 12351"/>
              <a:gd name="connsiteY11" fmla="*/ 7125 h 10244"/>
              <a:gd name="connsiteX12" fmla="*/ 3393 w 12351"/>
              <a:gd name="connsiteY12" fmla="*/ 7867 h 10244"/>
              <a:gd name="connsiteX13" fmla="*/ 4 w 12351"/>
              <a:gd name="connsiteY13" fmla="*/ 9992 h 10244"/>
              <a:gd name="connsiteX14" fmla="*/ 192 w 12351"/>
              <a:gd name="connsiteY14" fmla="*/ 9525 h 10244"/>
              <a:gd name="connsiteX0" fmla="*/ 192 w 12351"/>
              <a:gd name="connsiteY0" fmla="*/ 10187 h 10906"/>
              <a:gd name="connsiteX1" fmla="*/ 6602 w 12351"/>
              <a:gd name="connsiteY1" fmla="*/ 5137 h 10906"/>
              <a:gd name="connsiteX2" fmla="*/ 10372 w 12351"/>
              <a:gd name="connsiteY2" fmla="*/ 0 h 10906"/>
              <a:gd name="connsiteX3" fmla="*/ 9820 w 12351"/>
              <a:gd name="connsiteY3" fmla="*/ 2655 h 10906"/>
              <a:gd name="connsiteX4" fmla="*/ 9601 w 12351"/>
              <a:gd name="connsiteY4" fmla="*/ 3600 h 10906"/>
              <a:gd name="connsiteX5" fmla="*/ 9592 w 12351"/>
              <a:gd name="connsiteY5" fmla="*/ 4377 h 10906"/>
              <a:gd name="connsiteX6" fmla="*/ 9587 w 12351"/>
              <a:gd name="connsiteY6" fmla="*/ 5076 h 10906"/>
              <a:gd name="connsiteX7" fmla="*/ 9660 w 12351"/>
              <a:gd name="connsiteY7" fmla="*/ 6094 h 10906"/>
              <a:gd name="connsiteX8" fmla="*/ 10091 w 12351"/>
              <a:gd name="connsiteY8" fmla="*/ 7238 h 10906"/>
              <a:gd name="connsiteX9" fmla="*/ 12351 w 12351"/>
              <a:gd name="connsiteY9" fmla="*/ 10906 h 10906"/>
              <a:gd name="connsiteX10" fmla="*/ 7389 w 12351"/>
              <a:gd name="connsiteY10" fmla="*/ 7449 h 10906"/>
              <a:gd name="connsiteX11" fmla="*/ 5360 w 12351"/>
              <a:gd name="connsiteY11" fmla="*/ 7787 h 10906"/>
              <a:gd name="connsiteX12" fmla="*/ 3393 w 12351"/>
              <a:gd name="connsiteY12" fmla="*/ 8529 h 10906"/>
              <a:gd name="connsiteX13" fmla="*/ 4 w 12351"/>
              <a:gd name="connsiteY13" fmla="*/ 10654 h 10906"/>
              <a:gd name="connsiteX14" fmla="*/ 192 w 12351"/>
              <a:gd name="connsiteY14" fmla="*/ 10187 h 10906"/>
              <a:gd name="connsiteX0" fmla="*/ 192 w 12351"/>
              <a:gd name="connsiteY0" fmla="*/ 10187 h 10906"/>
              <a:gd name="connsiteX1" fmla="*/ 6602 w 12351"/>
              <a:gd name="connsiteY1" fmla="*/ 5137 h 10906"/>
              <a:gd name="connsiteX2" fmla="*/ 10372 w 12351"/>
              <a:gd name="connsiteY2" fmla="*/ 0 h 10906"/>
              <a:gd name="connsiteX3" fmla="*/ 9820 w 12351"/>
              <a:gd name="connsiteY3" fmla="*/ 2655 h 10906"/>
              <a:gd name="connsiteX4" fmla="*/ 9799 w 12351"/>
              <a:gd name="connsiteY4" fmla="*/ 3497 h 10906"/>
              <a:gd name="connsiteX5" fmla="*/ 9592 w 12351"/>
              <a:gd name="connsiteY5" fmla="*/ 4377 h 10906"/>
              <a:gd name="connsiteX6" fmla="*/ 9587 w 12351"/>
              <a:gd name="connsiteY6" fmla="*/ 5076 h 10906"/>
              <a:gd name="connsiteX7" fmla="*/ 9660 w 12351"/>
              <a:gd name="connsiteY7" fmla="*/ 6094 h 10906"/>
              <a:gd name="connsiteX8" fmla="*/ 10091 w 12351"/>
              <a:gd name="connsiteY8" fmla="*/ 7238 h 10906"/>
              <a:gd name="connsiteX9" fmla="*/ 12351 w 12351"/>
              <a:gd name="connsiteY9" fmla="*/ 10906 h 10906"/>
              <a:gd name="connsiteX10" fmla="*/ 7389 w 12351"/>
              <a:gd name="connsiteY10" fmla="*/ 7449 h 10906"/>
              <a:gd name="connsiteX11" fmla="*/ 5360 w 12351"/>
              <a:gd name="connsiteY11" fmla="*/ 7787 h 10906"/>
              <a:gd name="connsiteX12" fmla="*/ 3393 w 12351"/>
              <a:gd name="connsiteY12" fmla="*/ 8529 h 10906"/>
              <a:gd name="connsiteX13" fmla="*/ 4 w 12351"/>
              <a:gd name="connsiteY13" fmla="*/ 10654 h 10906"/>
              <a:gd name="connsiteX14" fmla="*/ 192 w 12351"/>
              <a:gd name="connsiteY14" fmla="*/ 10187 h 10906"/>
              <a:gd name="connsiteX0" fmla="*/ 192 w 12351"/>
              <a:gd name="connsiteY0" fmla="*/ 10187 h 10906"/>
              <a:gd name="connsiteX1" fmla="*/ 6602 w 12351"/>
              <a:gd name="connsiteY1" fmla="*/ 5137 h 10906"/>
              <a:gd name="connsiteX2" fmla="*/ 10372 w 12351"/>
              <a:gd name="connsiteY2" fmla="*/ 0 h 10906"/>
              <a:gd name="connsiteX3" fmla="*/ 9820 w 12351"/>
              <a:gd name="connsiteY3" fmla="*/ 2655 h 10906"/>
              <a:gd name="connsiteX4" fmla="*/ 9799 w 12351"/>
              <a:gd name="connsiteY4" fmla="*/ 3497 h 10906"/>
              <a:gd name="connsiteX5" fmla="*/ 9714 w 12351"/>
              <a:gd name="connsiteY5" fmla="*/ 4464 h 10906"/>
              <a:gd name="connsiteX6" fmla="*/ 9587 w 12351"/>
              <a:gd name="connsiteY6" fmla="*/ 5076 h 10906"/>
              <a:gd name="connsiteX7" fmla="*/ 9660 w 12351"/>
              <a:gd name="connsiteY7" fmla="*/ 6094 h 10906"/>
              <a:gd name="connsiteX8" fmla="*/ 10091 w 12351"/>
              <a:gd name="connsiteY8" fmla="*/ 7238 h 10906"/>
              <a:gd name="connsiteX9" fmla="*/ 12351 w 12351"/>
              <a:gd name="connsiteY9" fmla="*/ 10906 h 10906"/>
              <a:gd name="connsiteX10" fmla="*/ 7389 w 12351"/>
              <a:gd name="connsiteY10" fmla="*/ 7449 h 10906"/>
              <a:gd name="connsiteX11" fmla="*/ 5360 w 12351"/>
              <a:gd name="connsiteY11" fmla="*/ 7787 h 10906"/>
              <a:gd name="connsiteX12" fmla="*/ 3393 w 12351"/>
              <a:gd name="connsiteY12" fmla="*/ 8529 h 10906"/>
              <a:gd name="connsiteX13" fmla="*/ 4 w 12351"/>
              <a:gd name="connsiteY13" fmla="*/ 10654 h 10906"/>
              <a:gd name="connsiteX14" fmla="*/ 192 w 12351"/>
              <a:gd name="connsiteY14" fmla="*/ 10187 h 10906"/>
              <a:gd name="connsiteX0" fmla="*/ 192 w 12351"/>
              <a:gd name="connsiteY0" fmla="*/ 10187 h 10906"/>
              <a:gd name="connsiteX1" fmla="*/ 6602 w 12351"/>
              <a:gd name="connsiteY1" fmla="*/ 5137 h 10906"/>
              <a:gd name="connsiteX2" fmla="*/ 10372 w 12351"/>
              <a:gd name="connsiteY2" fmla="*/ 0 h 10906"/>
              <a:gd name="connsiteX3" fmla="*/ 9820 w 12351"/>
              <a:gd name="connsiteY3" fmla="*/ 2655 h 10906"/>
              <a:gd name="connsiteX4" fmla="*/ 9799 w 12351"/>
              <a:gd name="connsiteY4" fmla="*/ 3497 h 10906"/>
              <a:gd name="connsiteX5" fmla="*/ 9714 w 12351"/>
              <a:gd name="connsiteY5" fmla="*/ 4464 h 10906"/>
              <a:gd name="connsiteX6" fmla="*/ 9785 w 12351"/>
              <a:gd name="connsiteY6" fmla="*/ 5085 h 10906"/>
              <a:gd name="connsiteX7" fmla="*/ 9660 w 12351"/>
              <a:gd name="connsiteY7" fmla="*/ 6094 h 10906"/>
              <a:gd name="connsiteX8" fmla="*/ 10091 w 12351"/>
              <a:gd name="connsiteY8" fmla="*/ 7238 h 10906"/>
              <a:gd name="connsiteX9" fmla="*/ 12351 w 12351"/>
              <a:gd name="connsiteY9" fmla="*/ 10906 h 10906"/>
              <a:gd name="connsiteX10" fmla="*/ 7389 w 12351"/>
              <a:gd name="connsiteY10" fmla="*/ 7449 h 10906"/>
              <a:gd name="connsiteX11" fmla="*/ 5360 w 12351"/>
              <a:gd name="connsiteY11" fmla="*/ 7787 h 10906"/>
              <a:gd name="connsiteX12" fmla="*/ 3393 w 12351"/>
              <a:gd name="connsiteY12" fmla="*/ 8529 h 10906"/>
              <a:gd name="connsiteX13" fmla="*/ 4 w 12351"/>
              <a:gd name="connsiteY13" fmla="*/ 10654 h 10906"/>
              <a:gd name="connsiteX14" fmla="*/ 192 w 12351"/>
              <a:gd name="connsiteY14" fmla="*/ 10187 h 10906"/>
              <a:gd name="connsiteX0" fmla="*/ 192 w 12351"/>
              <a:gd name="connsiteY0" fmla="*/ 10187 h 10906"/>
              <a:gd name="connsiteX1" fmla="*/ 6602 w 12351"/>
              <a:gd name="connsiteY1" fmla="*/ 5137 h 10906"/>
              <a:gd name="connsiteX2" fmla="*/ 10372 w 12351"/>
              <a:gd name="connsiteY2" fmla="*/ 0 h 10906"/>
              <a:gd name="connsiteX3" fmla="*/ 9820 w 12351"/>
              <a:gd name="connsiteY3" fmla="*/ 2655 h 10906"/>
              <a:gd name="connsiteX4" fmla="*/ 9799 w 12351"/>
              <a:gd name="connsiteY4" fmla="*/ 3497 h 10906"/>
              <a:gd name="connsiteX5" fmla="*/ 9714 w 12351"/>
              <a:gd name="connsiteY5" fmla="*/ 4464 h 10906"/>
              <a:gd name="connsiteX6" fmla="*/ 9785 w 12351"/>
              <a:gd name="connsiteY6" fmla="*/ 5085 h 10906"/>
              <a:gd name="connsiteX7" fmla="*/ 9787 w 12351"/>
              <a:gd name="connsiteY7" fmla="*/ 6122 h 10906"/>
              <a:gd name="connsiteX8" fmla="*/ 10091 w 12351"/>
              <a:gd name="connsiteY8" fmla="*/ 7238 h 10906"/>
              <a:gd name="connsiteX9" fmla="*/ 12351 w 12351"/>
              <a:gd name="connsiteY9" fmla="*/ 10906 h 10906"/>
              <a:gd name="connsiteX10" fmla="*/ 7389 w 12351"/>
              <a:gd name="connsiteY10" fmla="*/ 7449 h 10906"/>
              <a:gd name="connsiteX11" fmla="*/ 5360 w 12351"/>
              <a:gd name="connsiteY11" fmla="*/ 7787 h 10906"/>
              <a:gd name="connsiteX12" fmla="*/ 3393 w 12351"/>
              <a:gd name="connsiteY12" fmla="*/ 8529 h 10906"/>
              <a:gd name="connsiteX13" fmla="*/ 4 w 12351"/>
              <a:gd name="connsiteY13" fmla="*/ 10654 h 10906"/>
              <a:gd name="connsiteX14" fmla="*/ 192 w 12351"/>
              <a:gd name="connsiteY14" fmla="*/ 10187 h 10906"/>
              <a:gd name="connsiteX0" fmla="*/ 192 w 12351"/>
              <a:gd name="connsiteY0" fmla="*/ 10187 h 10906"/>
              <a:gd name="connsiteX1" fmla="*/ 6602 w 12351"/>
              <a:gd name="connsiteY1" fmla="*/ 5137 h 10906"/>
              <a:gd name="connsiteX2" fmla="*/ 10372 w 12351"/>
              <a:gd name="connsiteY2" fmla="*/ 0 h 10906"/>
              <a:gd name="connsiteX3" fmla="*/ 10013 w 12351"/>
              <a:gd name="connsiteY3" fmla="*/ 2277 h 10906"/>
              <a:gd name="connsiteX4" fmla="*/ 9799 w 12351"/>
              <a:gd name="connsiteY4" fmla="*/ 3497 h 10906"/>
              <a:gd name="connsiteX5" fmla="*/ 9714 w 12351"/>
              <a:gd name="connsiteY5" fmla="*/ 4464 h 10906"/>
              <a:gd name="connsiteX6" fmla="*/ 9785 w 12351"/>
              <a:gd name="connsiteY6" fmla="*/ 5085 h 10906"/>
              <a:gd name="connsiteX7" fmla="*/ 9787 w 12351"/>
              <a:gd name="connsiteY7" fmla="*/ 6122 h 10906"/>
              <a:gd name="connsiteX8" fmla="*/ 10091 w 12351"/>
              <a:gd name="connsiteY8" fmla="*/ 7238 h 10906"/>
              <a:gd name="connsiteX9" fmla="*/ 12351 w 12351"/>
              <a:gd name="connsiteY9" fmla="*/ 10906 h 10906"/>
              <a:gd name="connsiteX10" fmla="*/ 7389 w 12351"/>
              <a:gd name="connsiteY10" fmla="*/ 7449 h 10906"/>
              <a:gd name="connsiteX11" fmla="*/ 5360 w 12351"/>
              <a:gd name="connsiteY11" fmla="*/ 7787 h 10906"/>
              <a:gd name="connsiteX12" fmla="*/ 3393 w 12351"/>
              <a:gd name="connsiteY12" fmla="*/ 8529 h 10906"/>
              <a:gd name="connsiteX13" fmla="*/ 4 w 12351"/>
              <a:gd name="connsiteY13" fmla="*/ 10654 h 10906"/>
              <a:gd name="connsiteX14" fmla="*/ 192 w 12351"/>
              <a:gd name="connsiteY14" fmla="*/ 10187 h 10906"/>
              <a:gd name="connsiteX0" fmla="*/ 192 w 12351"/>
              <a:gd name="connsiteY0" fmla="*/ 9852 h 10571"/>
              <a:gd name="connsiteX1" fmla="*/ 6602 w 12351"/>
              <a:gd name="connsiteY1" fmla="*/ 4802 h 10571"/>
              <a:gd name="connsiteX2" fmla="*/ 10413 w 12351"/>
              <a:gd name="connsiteY2" fmla="*/ 0 h 10571"/>
              <a:gd name="connsiteX3" fmla="*/ 10013 w 12351"/>
              <a:gd name="connsiteY3" fmla="*/ 1942 h 10571"/>
              <a:gd name="connsiteX4" fmla="*/ 9799 w 12351"/>
              <a:gd name="connsiteY4" fmla="*/ 3162 h 10571"/>
              <a:gd name="connsiteX5" fmla="*/ 9714 w 12351"/>
              <a:gd name="connsiteY5" fmla="*/ 4129 h 10571"/>
              <a:gd name="connsiteX6" fmla="*/ 9785 w 12351"/>
              <a:gd name="connsiteY6" fmla="*/ 4750 h 10571"/>
              <a:gd name="connsiteX7" fmla="*/ 9787 w 12351"/>
              <a:gd name="connsiteY7" fmla="*/ 5787 h 10571"/>
              <a:gd name="connsiteX8" fmla="*/ 10091 w 12351"/>
              <a:gd name="connsiteY8" fmla="*/ 6903 h 10571"/>
              <a:gd name="connsiteX9" fmla="*/ 12351 w 12351"/>
              <a:gd name="connsiteY9" fmla="*/ 10571 h 10571"/>
              <a:gd name="connsiteX10" fmla="*/ 7389 w 12351"/>
              <a:gd name="connsiteY10" fmla="*/ 7114 h 10571"/>
              <a:gd name="connsiteX11" fmla="*/ 5360 w 12351"/>
              <a:gd name="connsiteY11" fmla="*/ 7452 h 10571"/>
              <a:gd name="connsiteX12" fmla="*/ 3393 w 12351"/>
              <a:gd name="connsiteY12" fmla="*/ 8194 h 10571"/>
              <a:gd name="connsiteX13" fmla="*/ 4 w 12351"/>
              <a:gd name="connsiteY13" fmla="*/ 10319 h 10571"/>
              <a:gd name="connsiteX14" fmla="*/ 192 w 12351"/>
              <a:gd name="connsiteY14" fmla="*/ 9852 h 10571"/>
              <a:gd name="connsiteX0" fmla="*/ 76 w 12235"/>
              <a:gd name="connsiteY0" fmla="*/ 9852 h 10571"/>
              <a:gd name="connsiteX1" fmla="*/ 6486 w 12235"/>
              <a:gd name="connsiteY1" fmla="*/ 4802 h 10571"/>
              <a:gd name="connsiteX2" fmla="*/ 10297 w 12235"/>
              <a:gd name="connsiteY2" fmla="*/ 0 h 10571"/>
              <a:gd name="connsiteX3" fmla="*/ 9897 w 12235"/>
              <a:gd name="connsiteY3" fmla="*/ 1942 h 10571"/>
              <a:gd name="connsiteX4" fmla="*/ 9683 w 12235"/>
              <a:gd name="connsiteY4" fmla="*/ 3162 h 10571"/>
              <a:gd name="connsiteX5" fmla="*/ 9598 w 12235"/>
              <a:gd name="connsiteY5" fmla="*/ 4129 h 10571"/>
              <a:gd name="connsiteX6" fmla="*/ 9669 w 12235"/>
              <a:gd name="connsiteY6" fmla="*/ 4750 h 10571"/>
              <a:gd name="connsiteX7" fmla="*/ 9671 w 12235"/>
              <a:gd name="connsiteY7" fmla="*/ 5787 h 10571"/>
              <a:gd name="connsiteX8" fmla="*/ 9975 w 12235"/>
              <a:gd name="connsiteY8" fmla="*/ 6903 h 10571"/>
              <a:gd name="connsiteX9" fmla="*/ 12235 w 12235"/>
              <a:gd name="connsiteY9" fmla="*/ 10571 h 10571"/>
              <a:gd name="connsiteX10" fmla="*/ 7273 w 12235"/>
              <a:gd name="connsiteY10" fmla="*/ 7114 h 10571"/>
              <a:gd name="connsiteX11" fmla="*/ 5244 w 12235"/>
              <a:gd name="connsiteY11" fmla="*/ 7452 h 10571"/>
              <a:gd name="connsiteX12" fmla="*/ 3277 w 12235"/>
              <a:gd name="connsiteY12" fmla="*/ 8194 h 10571"/>
              <a:gd name="connsiteX13" fmla="*/ 7 w 12235"/>
              <a:gd name="connsiteY13" fmla="*/ 10491 h 10571"/>
              <a:gd name="connsiteX14" fmla="*/ 76 w 12235"/>
              <a:gd name="connsiteY14" fmla="*/ 9852 h 10571"/>
              <a:gd name="connsiteX0" fmla="*/ 76 w 12235"/>
              <a:gd name="connsiteY0" fmla="*/ 9852 h 10571"/>
              <a:gd name="connsiteX1" fmla="*/ 6486 w 12235"/>
              <a:gd name="connsiteY1" fmla="*/ 4802 h 10571"/>
              <a:gd name="connsiteX2" fmla="*/ 10297 w 12235"/>
              <a:gd name="connsiteY2" fmla="*/ 0 h 10571"/>
              <a:gd name="connsiteX3" fmla="*/ 9897 w 12235"/>
              <a:gd name="connsiteY3" fmla="*/ 1942 h 10571"/>
              <a:gd name="connsiteX4" fmla="*/ 9683 w 12235"/>
              <a:gd name="connsiteY4" fmla="*/ 3162 h 10571"/>
              <a:gd name="connsiteX5" fmla="*/ 9598 w 12235"/>
              <a:gd name="connsiteY5" fmla="*/ 4129 h 10571"/>
              <a:gd name="connsiteX6" fmla="*/ 9669 w 12235"/>
              <a:gd name="connsiteY6" fmla="*/ 4750 h 10571"/>
              <a:gd name="connsiteX7" fmla="*/ 9671 w 12235"/>
              <a:gd name="connsiteY7" fmla="*/ 5787 h 10571"/>
              <a:gd name="connsiteX8" fmla="*/ 9975 w 12235"/>
              <a:gd name="connsiteY8" fmla="*/ 6903 h 10571"/>
              <a:gd name="connsiteX9" fmla="*/ 12235 w 12235"/>
              <a:gd name="connsiteY9" fmla="*/ 10571 h 10571"/>
              <a:gd name="connsiteX10" fmla="*/ 7273 w 12235"/>
              <a:gd name="connsiteY10" fmla="*/ 7114 h 10571"/>
              <a:gd name="connsiteX11" fmla="*/ 5244 w 12235"/>
              <a:gd name="connsiteY11" fmla="*/ 7452 h 10571"/>
              <a:gd name="connsiteX12" fmla="*/ 3277 w 12235"/>
              <a:gd name="connsiteY12" fmla="*/ 8194 h 10571"/>
              <a:gd name="connsiteX13" fmla="*/ 7 w 12235"/>
              <a:gd name="connsiteY13" fmla="*/ 10491 h 10571"/>
              <a:gd name="connsiteX14" fmla="*/ 76 w 12235"/>
              <a:gd name="connsiteY14" fmla="*/ 9852 h 10571"/>
              <a:gd name="connsiteX0" fmla="*/ 76 w 12235"/>
              <a:gd name="connsiteY0" fmla="*/ 9852 h 10571"/>
              <a:gd name="connsiteX1" fmla="*/ 6486 w 12235"/>
              <a:gd name="connsiteY1" fmla="*/ 4802 h 10571"/>
              <a:gd name="connsiteX2" fmla="*/ 10297 w 12235"/>
              <a:gd name="connsiteY2" fmla="*/ 0 h 10571"/>
              <a:gd name="connsiteX3" fmla="*/ 9897 w 12235"/>
              <a:gd name="connsiteY3" fmla="*/ 1942 h 10571"/>
              <a:gd name="connsiteX4" fmla="*/ 9683 w 12235"/>
              <a:gd name="connsiteY4" fmla="*/ 3162 h 10571"/>
              <a:gd name="connsiteX5" fmla="*/ 9598 w 12235"/>
              <a:gd name="connsiteY5" fmla="*/ 4129 h 10571"/>
              <a:gd name="connsiteX6" fmla="*/ 9669 w 12235"/>
              <a:gd name="connsiteY6" fmla="*/ 4750 h 10571"/>
              <a:gd name="connsiteX7" fmla="*/ 9671 w 12235"/>
              <a:gd name="connsiteY7" fmla="*/ 5787 h 10571"/>
              <a:gd name="connsiteX8" fmla="*/ 9975 w 12235"/>
              <a:gd name="connsiteY8" fmla="*/ 6903 h 10571"/>
              <a:gd name="connsiteX9" fmla="*/ 12235 w 12235"/>
              <a:gd name="connsiteY9" fmla="*/ 10571 h 10571"/>
              <a:gd name="connsiteX10" fmla="*/ 7273 w 12235"/>
              <a:gd name="connsiteY10" fmla="*/ 7114 h 10571"/>
              <a:gd name="connsiteX11" fmla="*/ 5244 w 12235"/>
              <a:gd name="connsiteY11" fmla="*/ 7452 h 10571"/>
              <a:gd name="connsiteX12" fmla="*/ 3294 w 12235"/>
              <a:gd name="connsiteY12" fmla="*/ 8490 h 10571"/>
              <a:gd name="connsiteX13" fmla="*/ 7 w 12235"/>
              <a:gd name="connsiteY13" fmla="*/ 10491 h 10571"/>
              <a:gd name="connsiteX14" fmla="*/ 76 w 12235"/>
              <a:gd name="connsiteY14" fmla="*/ 9852 h 10571"/>
              <a:gd name="connsiteX0" fmla="*/ 76 w 12235"/>
              <a:gd name="connsiteY0" fmla="*/ 9852 h 10571"/>
              <a:gd name="connsiteX1" fmla="*/ 6486 w 12235"/>
              <a:gd name="connsiteY1" fmla="*/ 4802 h 10571"/>
              <a:gd name="connsiteX2" fmla="*/ 10297 w 12235"/>
              <a:gd name="connsiteY2" fmla="*/ 0 h 10571"/>
              <a:gd name="connsiteX3" fmla="*/ 9897 w 12235"/>
              <a:gd name="connsiteY3" fmla="*/ 1942 h 10571"/>
              <a:gd name="connsiteX4" fmla="*/ 9683 w 12235"/>
              <a:gd name="connsiteY4" fmla="*/ 3162 h 10571"/>
              <a:gd name="connsiteX5" fmla="*/ 9598 w 12235"/>
              <a:gd name="connsiteY5" fmla="*/ 4129 h 10571"/>
              <a:gd name="connsiteX6" fmla="*/ 9669 w 12235"/>
              <a:gd name="connsiteY6" fmla="*/ 4750 h 10571"/>
              <a:gd name="connsiteX7" fmla="*/ 9671 w 12235"/>
              <a:gd name="connsiteY7" fmla="*/ 5787 h 10571"/>
              <a:gd name="connsiteX8" fmla="*/ 9975 w 12235"/>
              <a:gd name="connsiteY8" fmla="*/ 6903 h 10571"/>
              <a:gd name="connsiteX9" fmla="*/ 12235 w 12235"/>
              <a:gd name="connsiteY9" fmla="*/ 10571 h 10571"/>
              <a:gd name="connsiteX10" fmla="*/ 7236 w 12235"/>
              <a:gd name="connsiteY10" fmla="*/ 7389 h 10571"/>
              <a:gd name="connsiteX11" fmla="*/ 5244 w 12235"/>
              <a:gd name="connsiteY11" fmla="*/ 7452 h 10571"/>
              <a:gd name="connsiteX12" fmla="*/ 3294 w 12235"/>
              <a:gd name="connsiteY12" fmla="*/ 8490 h 10571"/>
              <a:gd name="connsiteX13" fmla="*/ 7 w 12235"/>
              <a:gd name="connsiteY13" fmla="*/ 10491 h 10571"/>
              <a:gd name="connsiteX14" fmla="*/ 76 w 12235"/>
              <a:gd name="connsiteY14" fmla="*/ 9852 h 10571"/>
              <a:gd name="connsiteX0" fmla="*/ 76 w 12235"/>
              <a:gd name="connsiteY0" fmla="*/ 9852 h 10571"/>
              <a:gd name="connsiteX1" fmla="*/ 6486 w 12235"/>
              <a:gd name="connsiteY1" fmla="*/ 4802 h 10571"/>
              <a:gd name="connsiteX2" fmla="*/ 10297 w 12235"/>
              <a:gd name="connsiteY2" fmla="*/ 0 h 10571"/>
              <a:gd name="connsiteX3" fmla="*/ 9897 w 12235"/>
              <a:gd name="connsiteY3" fmla="*/ 1942 h 10571"/>
              <a:gd name="connsiteX4" fmla="*/ 9683 w 12235"/>
              <a:gd name="connsiteY4" fmla="*/ 3162 h 10571"/>
              <a:gd name="connsiteX5" fmla="*/ 9598 w 12235"/>
              <a:gd name="connsiteY5" fmla="*/ 4129 h 10571"/>
              <a:gd name="connsiteX6" fmla="*/ 9669 w 12235"/>
              <a:gd name="connsiteY6" fmla="*/ 4750 h 10571"/>
              <a:gd name="connsiteX7" fmla="*/ 9671 w 12235"/>
              <a:gd name="connsiteY7" fmla="*/ 5787 h 10571"/>
              <a:gd name="connsiteX8" fmla="*/ 9975 w 12235"/>
              <a:gd name="connsiteY8" fmla="*/ 6903 h 10571"/>
              <a:gd name="connsiteX9" fmla="*/ 12235 w 12235"/>
              <a:gd name="connsiteY9" fmla="*/ 10571 h 10571"/>
              <a:gd name="connsiteX10" fmla="*/ 7236 w 12235"/>
              <a:gd name="connsiteY10" fmla="*/ 7389 h 10571"/>
              <a:gd name="connsiteX11" fmla="*/ 5278 w 12235"/>
              <a:gd name="connsiteY11" fmla="*/ 7708 h 10571"/>
              <a:gd name="connsiteX12" fmla="*/ 3294 w 12235"/>
              <a:gd name="connsiteY12" fmla="*/ 8490 h 10571"/>
              <a:gd name="connsiteX13" fmla="*/ 7 w 12235"/>
              <a:gd name="connsiteY13" fmla="*/ 10491 h 10571"/>
              <a:gd name="connsiteX14" fmla="*/ 76 w 12235"/>
              <a:gd name="connsiteY14" fmla="*/ 9852 h 10571"/>
              <a:gd name="connsiteX0" fmla="*/ 176 w 12233"/>
              <a:gd name="connsiteY0" fmla="*/ 9952 h 10571"/>
              <a:gd name="connsiteX1" fmla="*/ 6484 w 12233"/>
              <a:gd name="connsiteY1" fmla="*/ 4802 h 10571"/>
              <a:gd name="connsiteX2" fmla="*/ 10295 w 12233"/>
              <a:gd name="connsiteY2" fmla="*/ 0 h 10571"/>
              <a:gd name="connsiteX3" fmla="*/ 9895 w 12233"/>
              <a:gd name="connsiteY3" fmla="*/ 1942 h 10571"/>
              <a:gd name="connsiteX4" fmla="*/ 9681 w 12233"/>
              <a:gd name="connsiteY4" fmla="*/ 3162 h 10571"/>
              <a:gd name="connsiteX5" fmla="*/ 9596 w 12233"/>
              <a:gd name="connsiteY5" fmla="*/ 4129 h 10571"/>
              <a:gd name="connsiteX6" fmla="*/ 9667 w 12233"/>
              <a:gd name="connsiteY6" fmla="*/ 4750 h 10571"/>
              <a:gd name="connsiteX7" fmla="*/ 9669 w 12233"/>
              <a:gd name="connsiteY7" fmla="*/ 5787 h 10571"/>
              <a:gd name="connsiteX8" fmla="*/ 9973 w 12233"/>
              <a:gd name="connsiteY8" fmla="*/ 6903 h 10571"/>
              <a:gd name="connsiteX9" fmla="*/ 12233 w 12233"/>
              <a:gd name="connsiteY9" fmla="*/ 10571 h 10571"/>
              <a:gd name="connsiteX10" fmla="*/ 7234 w 12233"/>
              <a:gd name="connsiteY10" fmla="*/ 7389 h 10571"/>
              <a:gd name="connsiteX11" fmla="*/ 5276 w 12233"/>
              <a:gd name="connsiteY11" fmla="*/ 7708 h 10571"/>
              <a:gd name="connsiteX12" fmla="*/ 3292 w 12233"/>
              <a:gd name="connsiteY12" fmla="*/ 8490 h 10571"/>
              <a:gd name="connsiteX13" fmla="*/ 5 w 12233"/>
              <a:gd name="connsiteY13" fmla="*/ 10491 h 10571"/>
              <a:gd name="connsiteX14" fmla="*/ 176 w 12233"/>
              <a:gd name="connsiteY14" fmla="*/ 9952 h 10571"/>
              <a:gd name="connsiteX0" fmla="*/ 264 w 12321"/>
              <a:gd name="connsiteY0" fmla="*/ 9952 h 10571"/>
              <a:gd name="connsiteX1" fmla="*/ 6572 w 12321"/>
              <a:gd name="connsiteY1" fmla="*/ 4802 h 10571"/>
              <a:gd name="connsiteX2" fmla="*/ 10383 w 12321"/>
              <a:gd name="connsiteY2" fmla="*/ 0 h 10571"/>
              <a:gd name="connsiteX3" fmla="*/ 9983 w 12321"/>
              <a:gd name="connsiteY3" fmla="*/ 1942 h 10571"/>
              <a:gd name="connsiteX4" fmla="*/ 9769 w 12321"/>
              <a:gd name="connsiteY4" fmla="*/ 3162 h 10571"/>
              <a:gd name="connsiteX5" fmla="*/ 9684 w 12321"/>
              <a:gd name="connsiteY5" fmla="*/ 4129 h 10571"/>
              <a:gd name="connsiteX6" fmla="*/ 9755 w 12321"/>
              <a:gd name="connsiteY6" fmla="*/ 4750 h 10571"/>
              <a:gd name="connsiteX7" fmla="*/ 9757 w 12321"/>
              <a:gd name="connsiteY7" fmla="*/ 5787 h 10571"/>
              <a:gd name="connsiteX8" fmla="*/ 10061 w 12321"/>
              <a:gd name="connsiteY8" fmla="*/ 6903 h 10571"/>
              <a:gd name="connsiteX9" fmla="*/ 12321 w 12321"/>
              <a:gd name="connsiteY9" fmla="*/ 10571 h 10571"/>
              <a:gd name="connsiteX10" fmla="*/ 7322 w 12321"/>
              <a:gd name="connsiteY10" fmla="*/ 7389 h 10571"/>
              <a:gd name="connsiteX11" fmla="*/ 5364 w 12321"/>
              <a:gd name="connsiteY11" fmla="*/ 7708 h 10571"/>
              <a:gd name="connsiteX12" fmla="*/ 3380 w 12321"/>
              <a:gd name="connsiteY12" fmla="*/ 8490 h 10571"/>
              <a:gd name="connsiteX13" fmla="*/ 3 w 12321"/>
              <a:gd name="connsiteY13" fmla="*/ 10523 h 10571"/>
              <a:gd name="connsiteX14" fmla="*/ 264 w 12321"/>
              <a:gd name="connsiteY14" fmla="*/ 9952 h 10571"/>
              <a:gd name="connsiteX0" fmla="*/ 36 w 12327"/>
              <a:gd name="connsiteY0" fmla="*/ 10107 h 10571"/>
              <a:gd name="connsiteX1" fmla="*/ 6578 w 12327"/>
              <a:gd name="connsiteY1" fmla="*/ 4802 h 10571"/>
              <a:gd name="connsiteX2" fmla="*/ 10389 w 12327"/>
              <a:gd name="connsiteY2" fmla="*/ 0 h 10571"/>
              <a:gd name="connsiteX3" fmla="*/ 9989 w 12327"/>
              <a:gd name="connsiteY3" fmla="*/ 1942 h 10571"/>
              <a:gd name="connsiteX4" fmla="*/ 9775 w 12327"/>
              <a:gd name="connsiteY4" fmla="*/ 3162 h 10571"/>
              <a:gd name="connsiteX5" fmla="*/ 9690 w 12327"/>
              <a:gd name="connsiteY5" fmla="*/ 4129 h 10571"/>
              <a:gd name="connsiteX6" fmla="*/ 9761 w 12327"/>
              <a:gd name="connsiteY6" fmla="*/ 4750 h 10571"/>
              <a:gd name="connsiteX7" fmla="*/ 9763 w 12327"/>
              <a:gd name="connsiteY7" fmla="*/ 5787 h 10571"/>
              <a:gd name="connsiteX8" fmla="*/ 10067 w 12327"/>
              <a:gd name="connsiteY8" fmla="*/ 6903 h 10571"/>
              <a:gd name="connsiteX9" fmla="*/ 12327 w 12327"/>
              <a:gd name="connsiteY9" fmla="*/ 10571 h 10571"/>
              <a:gd name="connsiteX10" fmla="*/ 7328 w 12327"/>
              <a:gd name="connsiteY10" fmla="*/ 7389 h 10571"/>
              <a:gd name="connsiteX11" fmla="*/ 5370 w 12327"/>
              <a:gd name="connsiteY11" fmla="*/ 7708 h 10571"/>
              <a:gd name="connsiteX12" fmla="*/ 3386 w 12327"/>
              <a:gd name="connsiteY12" fmla="*/ 8490 h 10571"/>
              <a:gd name="connsiteX13" fmla="*/ 9 w 12327"/>
              <a:gd name="connsiteY13" fmla="*/ 10523 h 10571"/>
              <a:gd name="connsiteX14" fmla="*/ 36 w 12327"/>
              <a:gd name="connsiteY14" fmla="*/ 10107 h 10571"/>
              <a:gd name="connsiteX0" fmla="*/ 36 w 12327"/>
              <a:gd name="connsiteY0" fmla="*/ 8862 h 9326"/>
              <a:gd name="connsiteX1" fmla="*/ 6578 w 12327"/>
              <a:gd name="connsiteY1" fmla="*/ 3557 h 9326"/>
              <a:gd name="connsiteX2" fmla="*/ 11191 w 12327"/>
              <a:gd name="connsiteY2" fmla="*/ 0 h 9326"/>
              <a:gd name="connsiteX3" fmla="*/ 9989 w 12327"/>
              <a:gd name="connsiteY3" fmla="*/ 697 h 9326"/>
              <a:gd name="connsiteX4" fmla="*/ 9775 w 12327"/>
              <a:gd name="connsiteY4" fmla="*/ 1917 h 9326"/>
              <a:gd name="connsiteX5" fmla="*/ 9690 w 12327"/>
              <a:gd name="connsiteY5" fmla="*/ 2884 h 9326"/>
              <a:gd name="connsiteX6" fmla="*/ 9761 w 12327"/>
              <a:gd name="connsiteY6" fmla="*/ 3505 h 9326"/>
              <a:gd name="connsiteX7" fmla="*/ 9763 w 12327"/>
              <a:gd name="connsiteY7" fmla="*/ 4542 h 9326"/>
              <a:gd name="connsiteX8" fmla="*/ 10067 w 12327"/>
              <a:gd name="connsiteY8" fmla="*/ 5658 h 9326"/>
              <a:gd name="connsiteX9" fmla="*/ 12327 w 12327"/>
              <a:gd name="connsiteY9" fmla="*/ 9326 h 9326"/>
              <a:gd name="connsiteX10" fmla="*/ 7328 w 12327"/>
              <a:gd name="connsiteY10" fmla="*/ 6144 h 9326"/>
              <a:gd name="connsiteX11" fmla="*/ 5370 w 12327"/>
              <a:gd name="connsiteY11" fmla="*/ 6463 h 9326"/>
              <a:gd name="connsiteX12" fmla="*/ 3386 w 12327"/>
              <a:gd name="connsiteY12" fmla="*/ 7245 h 9326"/>
              <a:gd name="connsiteX13" fmla="*/ 9 w 12327"/>
              <a:gd name="connsiteY13" fmla="*/ 9278 h 9326"/>
              <a:gd name="connsiteX14" fmla="*/ 36 w 12327"/>
              <a:gd name="connsiteY14" fmla="*/ 8862 h 9326"/>
              <a:gd name="connsiteX0" fmla="*/ 29 w 10000"/>
              <a:gd name="connsiteY0" fmla="*/ 9502 h 10000"/>
              <a:gd name="connsiteX1" fmla="*/ 5336 w 10000"/>
              <a:gd name="connsiteY1" fmla="*/ 3814 h 10000"/>
              <a:gd name="connsiteX2" fmla="*/ 9078 w 10000"/>
              <a:gd name="connsiteY2" fmla="*/ 0 h 10000"/>
              <a:gd name="connsiteX3" fmla="*/ 8774 w 10000"/>
              <a:gd name="connsiteY3" fmla="*/ 1030 h 10000"/>
              <a:gd name="connsiteX4" fmla="*/ 7930 w 10000"/>
              <a:gd name="connsiteY4" fmla="*/ 2056 h 10000"/>
              <a:gd name="connsiteX5" fmla="*/ 7861 w 10000"/>
              <a:gd name="connsiteY5" fmla="*/ 3092 h 10000"/>
              <a:gd name="connsiteX6" fmla="*/ 7918 w 10000"/>
              <a:gd name="connsiteY6" fmla="*/ 3758 h 10000"/>
              <a:gd name="connsiteX7" fmla="*/ 7920 w 10000"/>
              <a:gd name="connsiteY7" fmla="*/ 4870 h 10000"/>
              <a:gd name="connsiteX8" fmla="*/ 8167 w 10000"/>
              <a:gd name="connsiteY8" fmla="*/ 6067 h 10000"/>
              <a:gd name="connsiteX9" fmla="*/ 10000 w 10000"/>
              <a:gd name="connsiteY9" fmla="*/ 10000 h 10000"/>
              <a:gd name="connsiteX10" fmla="*/ 5945 w 10000"/>
              <a:gd name="connsiteY10" fmla="*/ 6588 h 10000"/>
              <a:gd name="connsiteX11" fmla="*/ 4356 w 10000"/>
              <a:gd name="connsiteY11" fmla="*/ 6930 h 10000"/>
              <a:gd name="connsiteX12" fmla="*/ 2747 w 10000"/>
              <a:gd name="connsiteY12" fmla="*/ 7769 h 10000"/>
              <a:gd name="connsiteX13" fmla="*/ 7 w 10000"/>
              <a:gd name="connsiteY13" fmla="*/ 9949 h 10000"/>
              <a:gd name="connsiteX14" fmla="*/ 29 w 10000"/>
              <a:gd name="connsiteY14" fmla="*/ 9502 h 10000"/>
              <a:gd name="connsiteX0" fmla="*/ 29 w 10000"/>
              <a:gd name="connsiteY0" fmla="*/ 9502 h 10000"/>
              <a:gd name="connsiteX1" fmla="*/ 5336 w 10000"/>
              <a:gd name="connsiteY1" fmla="*/ 3814 h 10000"/>
              <a:gd name="connsiteX2" fmla="*/ 9078 w 10000"/>
              <a:gd name="connsiteY2" fmla="*/ 0 h 10000"/>
              <a:gd name="connsiteX3" fmla="*/ 8774 w 10000"/>
              <a:gd name="connsiteY3" fmla="*/ 1030 h 10000"/>
              <a:gd name="connsiteX4" fmla="*/ 8348 w 10000"/>
              <a:gd name="connsiteY4" fmla="*/ 2725 h 10000"/>
              <a:gd name="connsiteX5" fmla="*/ 7861 w 10000"/>
              <a:gd name="connsiteY5" fmla="*/ 3092 h 10000"/>
              <a:gd name="connsiteX6" fmla="*/ 7918 w 10000"/>
              <a:gd name="connsiteY6" fmla="*/ 3758 h 10000"/>
              <a:gd name="connsiteX7" fmla="*/ 7920 w 10000"/>
              <a:gd name="connsiteY7" fmla="*/ 4870 h 10000"/>
              <a:gd name="connsiteX8" fmla="*/ 8167 w 10000"/>
              <a:gd name="connsiteY8" fmla="*/ 6067 h 10000"/>
              <a:gd name="connsiteX9" fmla="*/ 10000 w 10000"/>
              <a:gd name="connsiteY9" fmla="*/ 10000 h 10000"/>
              <a:gd name="connsiteX10" fmla="*/ 5945 w 10000"/>
              <a:gd name="connsiteY10" fmla="*/ 6588 h 10000"/>
              <a:gd name="connsiteX11" fmla="*/ 4356 w 10000"/>
              <a:gd name="connsiteY11" fmla="*/ 6930 h 10000"/>
              <a:gd name="connsiteX12" fmla="*/ 2747 w 10000"/>
              <a:gd name="connsiteY12" fmla="*/ 7769 h 10000"/>
              <a:gd name="connsiteX13" fmla="*/ 7 w 10000"/>
              <a:gd name="connsiteY13" fmla="*/ 9949 h 10000"/>
              <a:gd name="connsiteX14" fmla="*/ 29 w 10000"/>
              <a:gd name="connsiteY14" fmla="*/ 9502 h 10000"/>
              <a:gd name="connsiteX0" fmla="*/ 29 w 10000"/>
              <a:gd name="connsiteY0" fmla="*/ 9502 h 10000"/>
              <a:gd name="connsiteX1" fmla="*/ 5336 w 10000"/>
              <a:gd name="connsiteY1" fmla="*/ 3814 h 10000"/>
              <a:gd name="connsiteX2" fmla="*/ 9078 w 10000"/>
              <a:gd name="connsiteY2" fmla="*/ 0 h 10000"/>
              <a:gd name="connsiteX3" fmla="*/ 8774 w 10000"/>
              <a:gd name="connsiteY3" fmla="*/ 1030 h 10000"/>
              <a:gd name="connsiteX4" fmla="*/ 8348 w 10000"/>
              <a:gd name="connsiteY4" fmla="*/ 2725 h 10000"/>
              <a:gd name="connsiteX5" fmla="*/ 8192 w 10000"/>
              <a:gd name="connsiteY5" fmla="*/ 3672 h 10000"/>
              <a:gd name="connsiteX6" fmla="*/ 7918 w 10000"/>
              <a:gd name="connsiteY6" fmla="*/ 3758 h 10000"/>
              <a:gd name="connsiteX7" fmla="*/ 7920 w 10000"/>
              <a:gd name="connsiteY7" fmla="*/ 4870 h 10000"/>
              <a:gd name="connsiteX8" fmla="*/ 8167 w 10000"/>
              <a:gd name="connsiteY8" fmla="*/ 6067 h 10000"/>
              <a:gd name="connsiteX9" fmla="*/ 10000 w 10000"/>
              <a:gd name="connsiteY9" fmla="*/ 10000 h 10000"/>
              <a:gd name="connsiteX10" fmla="*/ 5945 w 10000"/>
              <a:gd name="connsiteY10" fmla="*/ 6588 h 10000"/>
              <a:gd name="connsiteX11" fmla="*/ 4356 w 10000"/>
              <a:gd name="connsiteY11" fmla="*/ 6930 h 10000"/>
              <a:gd name="connsiteX12" fmla="*/ 2747 w 10000"/>
              <a:gd name="connsiteY12" fmla="*/ 7769 h 10000"/>
              <a:gd name="connsiteX13" fmla="*/ 7 w 10000"/>
              <a:gd name="connsiteY13" fmla="*/ 9949 h 10000"/>
              <a:gd name="connsiteX14" fmla="*/ 29 w 10000"/>
              <a:gd name="connsiteY14" fmla="*/ 9502 h 10000"/>
              <a:gd name="connsiteX0" fmla="*/ 29 w 10000"/>
              <a:gd name="connsiteY0" fmla="*/ 9502 h 10000"/>
              <a:gd name="connsiteX1" fmla="*/ 5336 w 10000"/>
              <a:gd name="connsiteY1" fmla="*/ 3814 h 10000"/>
              <a:gd name="connsiteX2" fmla="*/ 9078 w 10000"/>
              <a:gd name="connsiteY2" fmla="*/ 0 h 10000"/>
              <a:gd name="connsiteX3" fmla="*/ 8774 w 10000"/>
              <a:gd name="connsiteY3" fmla="*/ 1030 h 10000"/>
              <a:gd name="connsiteX4" fmla="*/ 8348 w 10000"/>
              <a:gd name="connsiteY4" fmla="*/ 2725 h 10000"/>
              <a:gd name="connsiteX5" fmla="*/ 8192 w 10000"/>
              <a:gd name="connsiteY5" fmla="*/ 3672 h 10000"/>
              <a:gd name="connsiteX6" fmla="*/ 8172 w 10000"/>
              <a:gd name="connsiteY6" fmla="*/ 4239 h 10000"/>
              <a:gd name="connsiteX7" fmla="*/ 7920 w 10000"/>
              <a:gd name="connsiteY7" fmla="*/ 4870 h 10000"/>
              <a:gd name="connsiteX8" fmla="*/ 8167 w 10000"/>
              <a:gd name="connsiteY8" fmla="*/ 6067 h 10000"/>
              <a:gd name="connsiteX9" fmla="*/ 10000 w 10000"/>
              <a:gd name="connsiteY9" fmla="*/ 10000 h 10000"/>
              <a:gd name="connsiteX10" fmla="*/ 5945 w 10000"/>
              <a:gd name="connsiteY10" fmla="*/ 6588 h 10000"/>
              <a:gd name="connsiteX11" fmla="*/ 4356 w 10000"/>
              <a:gd name="connsiteY11" fmla="*/ 6930 h 10000"/>
              <a:gd name="connsiteX12" fmla="*/ 2747 w 10000"/>
              <a:gd name="connsiteY12" fmla="*/ 7769 h 10000"/>
              <a:gd name="connsiteX13" fmla="*/ 7 w 10000"/>
              <a:gd name="connsiteY13" fmla="*/ 9949 h 10000"/>
              <a:gd name="connsiteX14" fmla="*/ 29 w 10000"/>
              <a:gd name="connsiteY14" fmla="*/ 9502 h 10000"/>
              <a:gd name="connsiteX0" fmla="*/ 29 w 10000"/>
              <a:gd name="connsiteY0" fmla="*/ 9502 h 10000"/>
              <a:gd name="connsiteX1" fmla="*/ 5336 w 10000"/>
              <a:gd name="connsiteY1" fmla="*/ 3814 h 10000"/>
              <a:gd name="connsiteX2" fmla="*/ 9078 w 10000"/>
              <a:gd name="connsiteY2" fmla="*/ 0 h 10000"/>
              <a:gd name="connsiteX3" fmla="*/ 8774 w 10000"/>
              <a:gd name="connsiteY3" fmla="*/ 1030 h 10000"/>
              <a:gd name="connsiteX4" fmla="*/ 8348 w 10000"/>
              <a:gd name="connsiteY4" fmla="*/ 2725 h 10000"/>
              <a:gd name="connsiteX5" fmla="*/ 8192 w 10000"/>
              <a:gd name="connsiteY5" fmla="*/ 3672 h 10000"/>
              <a:gd name="connsiteX6" fmla="*/ 8172 w 10000"/>
              <a:gd name="connsiteY6" fmla="*/ 4239 h 10000"/>
              <a:gd name="connsiteX7" fmla="*/ 8210 w 10000"/>
              <a:gd name="connsiteY7" fmla="*/ 4865 h 10000"/>
              <a:gd name="connsiteX8" fmla="*/ 8167 w 10000"/>
              <a:gd name="connsiteY8" fmla="*/ 6067 h 10000"/>
              <a:gd name="connsiteX9" fmla="*/ 10000 w 10000"/>
              <a:gd name="connsiteY9" fmla="*/ 10000 h 10000"/>
              <a:gd name="connsiteX10" fmla="*/ 5945 w 10000"/>
              <a:gd name="connsiteY10" fmla="*/ 6588 h 10000"/>
              <a:gd name="connsiteX11" fmla="*/ 4356 w 10000"/>
              <a:gd name="connsiteY11" fmla="*/ 6930 h 10000"/>
              <a:gd name="connsiteX12" fmla="*/ 2747 w 10000"/>
              <a:gd name="connsiteY12" fmla="*/ 7769 h 10000"/>
              <a:gd name="connsiteX13" fmla="*/ 7 w 10000"/>
              <a:gd name="connsiteY13" fmla="*/ 9949 h 10000"/>
              <a:gd name="connsiteX14" fmla="*/ 29 w 10000"/>
              <a:gd name="connsiteY14" fmla="*/ 9502 h 10000"/>
              <a:gd name="connsiteX0" fmla="*/ 29 w 10000"/>
              <a:gd name="connsiteY0" fmla="*/ 9502 h 10000"/>
              <a:gd name="connsiteX1" fmla="*/ 5336 w 10000"/>
              <a:gd name="connsiteY1" fmla="*/ 3814 h 10000"/>
              <a:gd name="connsiteX2" fmla="*/ 9078 w 10000"/>
              <a:gd name="connsiteY2" fmla="*/ 0 h 10000"/>
              <a:gd name="connsiteX3" fmla="*/ 8774 w 10000"/>
              <a:gd name="connsiteY3" fmla="*/ 1030 h 10000"/>
              <a:gd name="connsiteX4" fmla="*/ 8348 w 10000"/>
              <a:gd name="connsiteY4" fmla="*/ 2725 h 10000"/>
              <a:gd name="connsiteX5" fmla="*/ 8192 w 10000"/>
              <a:gd name="connsiteY5" fmla="*/ 3672 h 10000"/>
              <a:gd name="connsiteX6" fmla="*/ 8172 w 10000"/>
              <a:gd name="connsiteY6" fmla="*/ 4239 h 10000"/>
              <a:gd name="connsiteX7" fmla="*/ 8210 w 10000"/>
              <a:gd name="connsiteY7" fmla="*/ 4865 h 10000"/>
              <a:gd name="connsiteX8" fmla="*/ 8364 w 10000"/>
              <a:gd name="connsiteY8" fmla="*/ 5895 h 10000"/>
              <a:gd name="connsiteX9" fmla="*/ 10000 w 10000"/>
              <a:gd name="connsiteY9" fmla="*/ 10000 h 10000"/>
              <a:gd name="connsiteX10" fmla="*/ 5945 w 10000"/>
              <a:gd name="connsiteY10" fmla="*/ 6588 h 10000"/>
              <a:gd name="connsiteX11" fmla="*/ 4356 w 10000"/>
              <a:gd name="connsiteY11" fmla="*/ 6930 h 10000"/>
              <a:gd name="connsiteX12" fmla="*/ 2747 w 10000"/>
              <a:gd name="connsiteY12" fmla="*/ 7769 h 10000"/>
              <a:gd name="connsiteX13" fmla="*/ 7 w 10000"/>
              <a:gd name="connsiteY13" fmla="*/ 9949 h 10000"/>
              <a:gd name="connsiteX14" fmla="*/ 29 w 10000"/>
              <a:gd name="connsiteY14" fmla="*/ 9502 h 10000"/>
              <a:gd name="connsiteX0" fmla="*/ 29 w 10000"/>
              <a:gd name="connsiteY0" fmla="*/ 9502 h 10000"/>
              <a:gd name="connsiteX1" fmla="*/ 5336 w 10000"/>
              <a:gd name="connsiteY1" fmla="*/ 3814 h 10000"/>
              <a:gd name="connsiteX2" fmla="*/ 9078 w 10000"/>
              <a:gd name="connsiteY2" fmla="*/ 0 h 10000"/>
              <a:gd name="connsiteX3" fmla="*/ 8949 w 10000"/>
              <a:gd name="connsiteY3" fmla="*/ 1374 h 10000"/>
              <a:gd name="connsiteX4" fmla="*/ 8348 w 10000"/>
              <a:gd name="connsiteY4" fmla="*/ 2725 h 10000"/>
              <a:gd name="connsiteX5" fmla="*/ 8192 w 10000"/>
              <a:gd name="connsiteY5" fmla="*/ 3672 h 10000"/>
              <a:gd name="connsiteX6" fmla="*/ 8172 w 10000"/>
              <a:gd name="connsiteY6" fmla="*/ 4239 h 10000"/>
              <a:gd name="connsiteX7" fmla="*/ 8210 w 10000"/>
              <a:gd name="connsiteY7" fmla="*/ 4865 h 10000"/>
              <a:gd name="connsiteX8" fmla="*/ 8364 w 10000"/>
              <a:gd name="connsiteY8" fmla="*/ 5895 h 10000"/>
              <a:gd name="connsiteX9" fmla="*/ 10000 w 10000"/>
              <a:gd name="connsiteY9" fmla="*/ 10000 h 10000"/>
              <a:gd name="connsiteX10" fmla="*/ 5945 w 10000"/>
              <a:gd name="connsiteY10" fmla="*/ 6588 h 10000"/>
              <a:gd name="connsiteX11" fmla="*/ 4356 w 10000"/>
              <a:gd name="connsiteY11" fmla="*/ 6930 h 10000"/>
              <a:gd name="connsiteX12" fmla="*/ 2747 w 10000"/>
              <a:gd name="connsiteY12" fmla="*/ 7769 h 10000"/>
              <a:gd name="connsiteX13" fmla="*/ 7 w 10000"/>
              <a:gd name="connsiteY13" fmla="*/ 9949 h 10000"/>
              <a:gd name="connsiteX14" fmla="*/ 29 w 10000"/>
              <a:gd name="connsiteY14" fmla="*/ 9502 h 10000"/>
              <a:gd name="connsiteX0" fmla="*/ 29 w 10000"/>
              <a:gd name="connsiteY0" fmla="*/ 9588 h 10086"/>
              <a:gd name="connsiteX1" fmla="*/ 5336 w 10000"/>
              <a:gd name="connsiteY1" fmla="*/ 3900 h 10086"/>
              <a:gd name="connsiteX2" fmla="*/ 9223 w 10000"/>
              <a:gd name="connsiteY2" fmla="*/ 0 h 10086"/>
              <a:gd name="connsiteX3" fmla="*/ 8949 w 10000"/>
              <a:gd name="connsiteY3" fmla="*/ 1460 h 10086"/>
              <a:gd name="connsiteX4" fmla="*/ 8348 w 10000"/>
              <a:gd name="connsiteY4" fmla="*/ 2811 h 10086"/>
              <a:gd name="connsiteX5" fmla="*/ 8192 w 10000"/>
              <a:gd name="connsiteY5" fmla="*/ 3758 h 10086"/>
              <a:gd name="connsiteX6" fmla="*/ 8172 w 10000"/>
              <a:gd name="connsiteY6" fmla="*/ 4325 h 10086"/>
              <a:gd name="connsiteX7" fmla="*/ 8210 w 10000"/>
              <a:gd name="connsiteY7" fmla="*/ 4951 h 10086"/>
              <a:gd name="connsiteX8" fmla="*/ 8364 w 10000"/>
              <a:gd name="connsiteY8" fmla="*/ 5981 h 10086"/>
              <a:gd name="connsiteX9" fmla="*/ 10000 w 10000"/>
              <a:gd name="connsiteY9" fmla="*/ 10086 h 10086"/>
              <a:gd name="connsiteX10" fmla="*/ 5945 w 10000"/>
              <a:gd name="connsiteY10" fmla="*/ 6674 h 10086"/>
              <a:gd name="connsiteX11" fmla="*/ 4356 w 10000"/>
              <a:gd name="connsiteY11" fmla="*/ 7016 h 10086"/>
              <a:gd name="connsiteX12" fmla="*/ 2747 w 10000"/>
              <a:gd name="connsiteY12" fmla="*/ 7855 h 10086"/>
              <a:gd name="connsiteX13" fmla="*/ 7 w 10000"/>
              <a:gd name="connsiteY13" fmla="*/ 10035 h 10086"/>
              <a:gd name="connsiteX14" fmla="*/ 29 w 10000"/>
              <a:gd name="connsiteY14" fmla="*/ 9588 h 1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86">
                <a:moveTo>
                  <a:pt x="29" y="9588"/>
                </a:moveTo>
                <a:lnTo>
                  <a:pt x="5336" y="3900"/>
                </a:lnTo>
                <a:cubicBezTo>
                  <a:pt x="6521" y="2965"/>
                  <a:pt x="8202" y="1480"/>
                  <a:pt x="9223" y="0"/>
                </a:cubicBezTo>
                <a:cubicBezTo>
                  <a:pt x="9126" y="814"/>
                  <a:pt x="9047" y="647"/>
                  <a:pt x="8949" y="1460"/>
                </a:cubicBezTo>
                <a:cubicBezTo>
                  <a:pt x="8915" y="1756"/>
                  <a:pt x="8382" y="2515"/>
                  <a:pt x="8348" y="2811"/>
                </a:cubicBezTo>
                <a:cubicBezTo>
                  <a:pt x="8330" y="3102"/>
                  <a:pt x="8210" y="3467"/>
                  <a:pt x="8192" y="3758"/>
                </a:cubicBezTo>
                <a:cubicBezTo>
                  <a:pt x="8188" y="4010"/>
                  <a:pt x="8176" y="4073"/>
                  <a:pt x="8172" y="4325"/>
                </a:cubicBezTo>
                <a:cubicBezTo>
                  <a:pt x="8156" y="4780"/>
                  <a:pt x="8226" y="4497"/>
                  <a:pt x="8210" y="4951"/>
                </a:cubicBezTo>
                <a:cubicBezTo>
                  <a:pt x="8273" y="5406"/>
                  <a:pt x="8300" y="5526"/>
                  <a:pt x="8364" y="5981"/>
                </a:cubicBezTo>
                <a:lnTo>
                  <a:pt x="10000" y="10086"/>
                </a:lnTo>
                <a:cubicBezTo>
                  <a:pt x="9078" y="9361"/>
                  <a:pt x="6938" y="6977"/>
                  <a:pt x="5945" y="6674"/>
                </a:cubicBezTo>
                <a:cubicBezTo>
                  <a:pt x="5242" y="6370"/>
                  <a:pt x="4889" y="6819"/>
                  <a:pt x="4356" y="7016"/>
                </a:cubicBezTo>
                <a:cubicBezTo>
                  <a:pt x="3823" y="7213"/>
                  <a:pt x="3389" y="7431"/>
                  <a:pt x="2747" y="7855"/>
                </a:cubicBezTo>
                <a:cubicBezTo>
                  <a:pt x="1863" y="8676"/>
                  <a:pt x="925" y="9333"/>
                  <a:pt x="7" y="10035"/>
                </a:cubicBezTo>
                <a:cubicBezTo>
                  <a:pt x="-25" y="9911"/>
                  <a:pt x="62" y="9712"/>
                  <a:pt x="29" y="9588"/>
                </a:cubicBezTo>
                <a:close/>
              </a:path>
            </a:pathLst>
          </a:custGeom>
          <a:solidFill>
            <a:srgbClr val="00B0F0"/>
          </a:solidFill>
          <a:ln w="9525">
            <a:solidFill>
              <a:schemeClr val="tx1"/>
            </a:solidFill>
            <a:round/>
            <a:headEnd/>
            <a:tailEnd/>
          </a:ln>
        </p:spPr>
        <p:txBody>
          <a:bodyPr wrap="none" anchor="ctr"/>
          <a:lstStyle/>
          <a:p>
            <a:endParaRPr lang="en-US" dirty="0"/>
          </a:p>
        </p:txBody>
      </p:sp>
      <p:sp>
        <p:nvSpPr>
          <p:cNvPr id="37" name="Text Box 12">
            <a:extLst>
              <a:ext uri="{FF2B5EF4-FFF2-40B4-BE49-F238E27FC236}">
                <a16:creationId xmlns:a16="http://schemas.microsoft.com/office/drawing/2014/main" id="{80212A0D-09A5-48BD-AF8B-8C789A6A5A3A}"/>
              </a:ext>
            </a:extLst>
          </p:cNvPr>
          <p:cNvSpPr txBox="1">
            <a:spLocks noChangeArrowheads="1"/>
          </p:cNvSpPr>
          <p:nvPr/>
        </p:nvSpPr>
        <p:spPr bwMode="auto">
          <a:xfrm>
            <a:off x="3700463" y="4899026"/>
            <a:ext cx="32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i="1" dirty="0"/>
              <a:t>C</a:t>
            </a:r>
            <a:endParaRPr lang="ru-RU" altLang="en-US" sz="1800" i="1" dirty="0"/>
          </a:p>
        </p:txBody>
      </p:sp>
      <p:sp>
        <p:nvSpPr>
          <p:cNvPr id="2" name="TextBox 1">
            <a:extLst>
              <a:ext uri="{FF2B5EF4-FFF2-40B4-BE49-F238E27FC236}">
                <a16:creationId xmlns:a16="http://schemas.microsoft.com/office/drawing/2014/main" id="{9A793E29-0816-48F7-92F0-9CE816F56F35}"/>
              </a:ext>
            </a:extLst>
          </p:cNvPr>
          <p:cNvSpPr txBox="1"/>
          <p:nvPr/>
        </p:nvSpPr>
        <p:spPr>
          <a:xfrm>
            <a:off x="2103967" y="3740710"/>
            <a:ext cx="381000" cy="369332"/>
          </a:xfrm>
          <a:prstGeom prst="rect">
            <a:avLst/>
          </a:prstGeom>
          <a:noFill/>
        </p:spPr>
        <p:txBody>
          <a:bodyPr wrap="square" rtlCol="0">
            <a:spAutoFit/>
          </a:bodyPr>
          <a:lstStyle/>
          <a:p>
            <a:r>
              <a:rPr lang="en-US" dirty="0"/>
              <a:t>a</a:t>
            </a:r>
          </a:p>
        </p:txBody>
      </p:sp>
      <p:sp>
        <p:nvSpPr>
          <p:cNvPr id="38" name="TextBox 37">
            <a:extLst>
              <a:ext uri="{FF2B5EF4-FFF2-40B4-BE49-F238E27FC236}">
                <a16:creationId xmlns:a16="http://schemas.microsoft.com/office/drawing/2014/main" id="{46442FF3-541B-40D2-9965-74A378F5C39B}"/>
              </a:ext>
            </a:extLst>
          </p:cNvPr>
          <p:cNvSpPr txBox="1"/>
          <p:nvPr/>
        </p:nvSpPr>
        <p:spPr>
          <a:xfrm>
            <a:off x="4822826" y="3910015"/>
            <a:ext cx="381000" cy="369332"/>
          </a:xfrm>
          <a:prstGeom prst="rect">
            <a:avLst/>
          </a:prstGeom>
          <a:noFill/>
        </p:spPr>
        <p:txBody>
          <a:bodyPr wrap="square" rtlCol="0">
            <a:spAutoFit/>
          </a:bodyPr>
          <a:lstStyle/>
          <a:p>
            <a:r>
              <a:rPr lang="en-US" dirty="0"/>
              <a:t>b</a:t>
            </a:r>
          </a:p>
        </p:txBody>
      </p:sp>
      <p:sp>
        <p:nvSpPr>
          <p:cNvPr id="39" name="TextBox 38">
            <a:extLst>
              <a:ext uri="{FF2B5EF4-FFF2-40B4-BE49-F238E27FC236}">
                <a16:creationId xmlns:a16="http://schemas.microsoft.com/office/drawing/2014/main" id="{CD0941E7-AE69-4A6A-88D1-F139154B43F0}"/>
              </a:ext>
            </a:extLst>
          </p:cNvPr>
          <p:cNvSpPr txBox="1"/>
          <p:nvPr/>
        </p:nvSpPr>
        <p:spPr>
          <a:xfrm>
            <a:off x="7609947" y="3489881"/>
            <a:ext cx="381000" cy="369332"/>
          </a:xfrm>
          <a:prstGeom prst="rect">
            <a:avLst/>
          </a:prstGeom>
          <a:noFill/>
        </p:spPr>
        <p:txBody>
          <a:bodyPr wrap="square" rtlCol="0">
            <a:spAutoFit/>
          </a:bodyPr>
          <a:lstStyle/>
          <a:p>
            <a:r>
              <a:rPr lang="en-US" dirty="0"/>
              <a:t>c</a:t>
            </a:r>
          </a:p>
        </p:txBody>
      </p:sp>
      <p:sp>
        <p:nvSpPr>
          <p:cNvPr id="40" name="TextBox 39">
            <a:extLst>
              <a:ext uri="{FF2B5EF4-FFF2-40B4-BE49-F238E27FC236}">
                <a16:creationId xmlns:a16="http://schemas.microsoft.com/office/drawing/2014/main" id="{B7F232CF-A883-4114-8AA0-67E88CE87FC9}"/>
              </a:ext>
            </a:extLst>
          </p:cNvPr>
          <p:cNvSpPr txBox="1"/>
          <p:nvPr/>
        </p:nvSpPr>
        <p:spPr>
          <a:xfrm>
            <a:off x="9770004" y="3674547"/>
            <a:ext cx="381000" cy="369332"/>
          </a:xfrm>
          <a:prstGeom prst="rect">
            <a:avLst/>
          </a:prstGeom>
          <a:noFill/>
        </p:spPr>
        <p:txBody>
          <a:bodyPr wrap="square" rtlCol="0">
            <a:spAutoFit/>
          </a:bodyPr>
          <a:lstStyle/>
          <a:p>
            <a:r>
              <a:rPr lang="en-US" dirty="0"/>
              <a:t>d</a:t>
            </a:r>
          </a:p>
        </p:txBody>
      </p:sp>
      <p:sp>
        <p:nvSpPr>
          <p:cNvPr id="41" name="TextBox 40">
            <a:extLst>
              <a:ext uri="{FF2B5EF4-FFF2-40B4-BE49-F238E27FC236}">
                <a16:creationId xmlns:a16="http://schemas.microsoft.com/office/drawing/2014/main" id="{57C45D00-8606-45E6-9870-E0778DFB539A}"/>
              </a:ext>
            </a:extLst>
          </p:cNvPr>
          <p:cNvSpPr txBox="1"/>
          <p:nvPr/>
        </p:nvSpPr>
        <p:spPr>
          <a:xfrm>
            <a:off x="4925484" y="2116707"/>
            <a:ext cx="381000" cy="369332"/>
          </a:xfrm>
          <a:prstGeom prst="rect">
            <a:avLst/>
          </a:prstGeom>
          <a:noFill/>
        </p:spPr>
        <p:txBody>
          <a:bodyPr wrap="square" rtlCol="0">
            <a:spAutoFit/>
          </a:bodyPr>
          <a:lstStyle/>
          <a:p>
            <a:r>
              <a:rPr lang="en-US" dirty="0"/>
              <a:t>e</a:t>
            </a:r>
          </a:p>
        </p:txBody>
      </p:sp>
      <p:sp>
        <p:nvSpPr>
          <p:cNvPr id="42" name="TextBox 41">
            <a:extLst>
              <a:ext uri="{FF2B5EF4-FFF2-40B4-BE49-F238E27FC236}">
                <a16:creationId xmlns:a16="http://schemas.microsoft.com/office/drawing/2014/main" id="{05C72C2B-3640-4CC6-B8C3-25CF8435955B}"/>
              </a:ext>
            </a:extLst>
          </p:cNvPr>
          <p:cNvSpPr txBox="1"/>
          <p:nvPr/>
        </p:nvSpPr>
        <p:spPr>
          <a:xfrm>
            <a:off x="7707018" y="5151438"/>
            <a:ext cx="381000" cy="369332"/>
          </a:xfrm>
          <a:prstGeom prst="rect">
            <a:avLst/>
          </a:prstGeom>
          <a:noFill/>
        </p:spPr>
        <p:txBody>
          <a:bodyPr wrap="square" rtlCol="0">
            <a:spAutoFit/>
          </a:bodyPr>
          <a:lstStyle/>
          <a:p>
            <a:r>
              <a:rPr lang="en-US" dirty="0"/>
              <a:t>f</a:t>
            </a:r>
          </a:p>
        </p:txBody>
      </p:sp>
      <p:sp>
        <p:nvSpPr>
          <p:cNvPr id="43" name="TextBox 42">
            <a:extLst>
              <a:ext uri="{FF2B5EF4-FFF2-40B4-BE49-F238E27FC236}">
                <a16:creationId xmlns:a16="http://schemas.microsoft.com/office/drawing/2014/main" id="{C3C76E5D-5C4F-4BAE-A433-1A28FD7527FF}"/>
              </a:ext>
            </a:extLst>
          </p:cNvPr>
          <p:cNvSpPr txBox="1"/>
          <p:nvPr/>
        </p:nvSpPr>
        <p:spPr>
          <a:xfrm>
            <a:off x="3231357" y="5998130"/>
            <a:ext cx="7342187" cy="369332"/>
          </a:xfrm>
          <a:prstGeom prst="rect">
            <a:avLst/>
          </a:prstGeom>
          <a:noFill/>
        </p:spPr>
        <p:txBody>
          <a:bodyPr wrap="square" rtlCol="0">
            <a:spAutoFit/>
          </a:bodyPr>
          <a:lstStyle/>
          <a:p>
            <a:r>
              <a:rPr lang="en-US" dirty="0"/>
              <a:t>x = any point in the plane different from a, b, c, d, e, f: color of f.</a:t>
            </a:r>
          </a:p>
        </p:txBody>
      </p:sp>
      <p:sp>
        <p:nvSpPr>
          <p:cNvPr id="117790" name="Oval 29">
            <a:extLst>
              <a:ext uri="{FF2B5EF4-FFF2-40B4-BE49-F238E27FC236}">
                <a16:creationId xmlns:a16="http://schemas.microsoft.com/office/drawing/2014/main" id="{7E78457D-ADF4-4AAD-8F40-53024C7F93C2}"/>
              </a:ext>
            </a:extLst>
          </p:cNvPr>
          <p:cNvSpPr>
            <a:spLocks noChangeArrowheads="1"/>
          </p:cNvSpPr>
          <p:nvPr/>
        </p:nvSpPr>
        <p:spPr bwMode="auto">
          <a:xfrm>
            <a:off x="7486650" y="5037138"/>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117765" name="Oval 4">
            <a:extLst>
              <a:ext uri="{FF2B5EF4-FFF2-40B4-BE49-F238E27FC236}">
                <a16:creationId xmlns:a16="http://schemas.microsoft.com/office/drawing/2014/main" id="{5EDBCF0E-D51A-4CB6-AA28-FADD14B0D678}"/>
              </a:ext>
            </a:extLst>
          </p:cNvPr>
          <p:cNvSpPr>
            <a:spLocks noChangeArrowheads="1"/>
          </p:cNvSpPr>
          <p:nvPr/>
        </p:nvSpPr>
        <p:spPr bwMode="auto">
          <a:xfrm>
            <a:off x="4872038" y="3744913"/>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117764" name="Oval 3">
            <a:extLst>
              <a:ext uri="{FF2B5EF4-FFF2-40B4-BE49-F238E27FC236}">
                <a16:creationId xmlns:a16="http://schemas.microsoft.com/office/drawing/2014/main" id="{0A2C6977-B2A9-4D06-B47C-CC664402A828}"/>
              </a:ext>
            </a:extLst>
          </p:cNvPr>
          <p:cNvSpPr>
            <a:spLocks noChangeArrowheads="1"/>
          </p:cNvSpPr>
          <p:nvPr/>
        </p:nvSpPr>
        <p:spPr bwMode="auto">
          <a:xfrm>
            <a:off x="2398713" y="3759200"/>
            <a:ext cx="228600" cy="228600"/>
          </a:xfrm>
          <a:prstGeom prst="ellipse">
            <a:avLst/>
          </a:prstGeom>
          <a:solidFill>
            <a:srgbClr val="FFFFFF"/>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117766" name="Oval 5">
            <a:extLst>
              <a:ext uri="{FF2B5EF4-FFF2-40B4-BE49-F238E27FC236}">
                <a16:creationId xmlns:a16="http://schemas.microsoft.com/office/drawing/2014/main" id="{C120FD09-707A-4BED-A188-107986FAE3CB}"/>
              </a:ext>
            </a:extLst>
          </p:cNvPr>
          <p:cNvSpPr>
            <a:spLocks noChangeArrowheads="1"/>
          </p:cNvSpPr>
          <p:nvPr/>
        </p:nvSpPr>
        <p:spPr bwMode="auto">
          <a:xfrm>
            <a:off x="4818063" y="2384425"/>
            <a:ext cx="228600" cy="228600"/>
          </a:xfrm>
          <a:prstGeom prst="ellipse">
            <a:avLst/>
          </a:prstGeom>
          <a:solidFill>
            <a:srgbClr val="FFFFFF"/>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33" name="Oval 4">
            <a:extLst>
              <a:ext uri="{FF2B5EF4-FFF2-40B4-BE49-F238E27FC236}">
                <a16:creationId xmlns:a16="http://schemas.microsoft.com/office/drawing/2014/main" id="{0DF4ED36-984A-4E89-91D2-7303D2BBEB99}"/>
              </a:ext>
            </a:extLst>
          </p:cNvPr>
          <p:cNvSpPr>
            <a:spLocks noChangeArrowheads="1"/>
          </p:cNvSpPr>
          <p:nvPr/>
        </p:nvSpPr>
        <p:spPr bwMode="auto">
          <a:xfrm>
            <a:off x="2406042" y="5244789"/>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117767" name="Oval 6">
            <a:extLst>
              <a:ext uri="{FF2B5EF4-FFF2-40B4-BE49-F238E27FC236}">
                <a16:creationId xmlns:a16="http://schemas.microsoft.com/office/drawing/2014/main" id="{E5829DAC-6932-40ED-8BD2-B20817CBC885}"/>
              </a:ext>
            </a:extLst>
          </p:cNvPr>
          <p:cNvSpPr>
            <a:spLocks noChangeArrowheads="1"/>
          </p:cNvSpPr>
          <p:nvPr/>
        </p:nvSpPr>
        <p:spPr bwMode="auto">
          <a:xfrm>
            <a:off x="9520238" y="3752850"/>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4" name="Rectangle 3">
            <a:extLst>
              <a:ext uri="{FF2B5EF4-FFF2-40B4-BE49-F238E27FC236}">
                <a16:creationId xmlns:a16="http://schemas.microsoft.com/office/drawing/2014/main" id="{72DE1190-9C30-43E0-9ABE-534F0C899EAC}"/>
              </a:ext>
            </a:extLst>
          </p:cNvPr>
          <p:cNvSpPr/>
          <p:nvPr/>
        </p:nvSpPr>
        <p:spPr>
          <a:xfrm>
            <a:off x="1964231" y="2494447"/>
            <a:ext cx="8236550" cy="1446550"/>
          </a:xfrm>
          <a:prstGeom prst="rect">
            <a:avLst/>
          </a:prstGeom>
          <a:noFill/>
        </p:spPr>
        <p:txBody>
          <a:bodyPr wrap="none" lIns="91440" tIns="45720" rIns="91440" bIns="45720">
            <a:spAutoFit/>
          </a:bodyPr>
          <a:lstStyle/>
          <a:p>
            <a:pPr algn="ctr"/>
            <a:r>
              <a:rPr lang="en-US" altLang="en-US" sz="8800" b="1" i="1" dirty="0">
                <a:ln w="9525">
                  <a:solidFill>
                    <a:schemeClr val="bg1"/>
                  </a:solidFill>
                  <a:prstDash val="solid"/>
                </a:ln>
                <a:effectLst>
                  <a:outerShdw blurRad="60007" dist="310007" dir="7680000" sy="30000" kx="1300200" algn="ctr" rotWithShape="0">
                    <a:prstClr val="black">
                      <a:alpha val="32000"/>
                    </a:prstClr>
                  </a:outerShdw>
                </a:effectLst>
              </a:rPr>
              <a:t>R</a:t>
            </a:r>
            <a:r>
              <a:rPr lang="en-US" altLang="en-US" sz="8800" b="1" dirty="0">
                <a:ln w="9525">
                  <a:solidFill>
                    <a:schemeClr val="bg1"/>
                  </a:solidFill>
                  <a:prstDash val="solid"/>
                </a:ln>
                <a:effectLst>
                  <a:outerShdw blurRad="60007" dist="310007" dir="7680000" sy="30000" kx="1300200" algn="ctr" rotWithShape="0">
                    <a:prstClr val="black">
                      <a:alpha val="32000"/>
                    </a:prstClr>
                  </a:outerShdw>
                </a:effectLst>
              </a:rPr>
              <a:t>=(0,1,0,1,0,…)</a:t>
            </a:r>
            <a:endParaRPr lang="en-US" sz="8800" b="1" dirty="0">
              <a:ln w="9525">
                <a:solidFill>
                  <a:schemeClr val="bg1"/>
                </a:solidFill>
                <a:prstDash val="solid"/>
              </a:ln>
              <a:effectLst>
                <a:outerShdw blurRad="60007" dist="310007" dir="7680000" sy="30000" kx="1300200" algn="ctr" rotWithShape="0">
                  <a:prstClr val="black">
                    <a:alpha val="32000"/>
                  </a:prstClr>
                </a:outerShdw>
              </a:effectLst>
            </a:endParaRPr>
          </a:p>
        </p:txBody>
      </p:sp>
      <p:sp>
        <p:nvSpPr>
          <p:cNvPr id="5" name="TextBox 4">
            <a:extLst>
              <a:ext uri="{FF2B5EF4-FFF2-40B4-BE49-F238E27FC236}">
                <a16:creationId xmlns:a16="http://schemas.microsoft.com/office/drawing/2014/main" id="{9515385C-815D-492F-8016-3265354EA58B}"/>
              </a:ext>
            </a:extLst>
          </p:cNvPr>
          <p:cNvSpPr txBox="1"/>
          <p:nvPr/>
        </p:nvSpPr>
        <p:spPr>
          <a:xfrm>
            <a:off x="2103967" y="5264394"/>
            <a:ext cx="309564" cy="369332"/>
          </a:xfrm>
          <a:prstGeom prst="rect">
            <a:avLst/>
          </a:prstGeom>
          <a:noFill/>
        </p:spPr>
        <p:txBody>
          <a:bodyPr wrap="square" rtlCol="0">
            <a:spAutoFit/>
          </a:bodyPr>
          <a:lstStyle/>
          <a:p>
            <a:r>
              <a:rPr lang="en-US" dirty="0"/>
              <a:t>x</a:t>
            </a:r>
          </a:p>
        </p:txBody>
      </p:sp>
      <p:sp>
        <p:nvSpPr>
          <p:cNvPr id="6" name="Footer Placeholder 5">
            <a:extLst>
              <a:ext uri="{FF2B5EF4-FFF2-40B4-BE49-F238E27FC236}">
                <a16:creationId xmlns:a16="http://schemas.microsoft.com/office/drawing/2014/main" id="{2057D065-B6A1-4A84-9949-A4DF75FAE1CC}"/>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AFEF9301-4618-4FCB-9E92-6CB7CB1F474A}"/>
              </a:ext>
            </a:extLst>
          </p:cNvPr>
          <p:cNvSpPr>
            <a:spLocks noGrp="1"/>
          </p:cNvSpPr>
          <p:nvPr>
            <p:ph type="sldNum" sz="quarter" idx="12"/>
          </p:nvPr>
        </p:nvSpPr>
        <p:spPr/>
        <p:txBody>
          <a:bodyPr/>
          <a:lstStyle/>
          <a:p>
            <a:fld id="{8E3DA871-D946-410F-92CF-1CAC259260B0}" type="slidenum">
              <a:rPr lang="en-US" altLang="en-US" smtClean="0"/>
              <a:pPr/>
              <a:t>71</a:t>
            </a:fld>
            <a:endParaRPr lang="en-US" altLang="en-US"/>
          </a:p>
        </p:txBody>
      </p:sp>
    </p:spTree>
    <p:extLst>
      <p:ext uri="{BB962C8B-B14F-4D97-AF65-F5344CB8AC3E}">
        <p14:creationId xmlns:p14="http://schemas.microsoft.com/office/powerpoint/2010/main" val="27788543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99847-EAB1-43EC-8F0E-C519868D3CB6}"/>
              </a:ext>
            </a:extLst>
          </p:cNvPr>
          <p:cNvSpPr>
            <a:spLocks noGrp="1"/>
          </p:cNvSpPr>
          <p:nvPr>
            <p:ph idx="1"/>
          </p:nvPr>
        </p:nvSpPr>
        <p:spPr>
          <a:xfrm>
            <a:off x="646003" y="2050762"/>
            <a:ext cx="10820400" cy="3084657"/>
          </a:xfrm>
        </p:spPr>
        <p:txBody>
          <a:bodyPr/>
          <a:lstStyle/>
          <a:p>
            <a:pPr marL="0" indent="0" algn="ctr">
              <a:buNone/>
            </a:pPr>
            <a:r>
              <a:rPr lang="en-US" sz="6000" dirty="0"/>
              <a:t>Mixed Hypergraph Coloring  in China</a:t>
            </a:r>
          </a:p>
        </p:txBody>
      </p:sp>
      <p:sp>
        <p:nvSpPr>
          <p:cNvPr id="7" name="Footer Placeholder 6">
            <a:extLst>
              <a:ext uri="{FF2B5EF4-FFF2-40B4-BE49-F238E27FC236}">
                <a16:creationId xmlns:a16="http://schemas.microsoft.com/office/drawing/2014/main" id="{0A2A5827-3BC0-4045-A4F2-26E5E6DFB208}"/>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60CA3956-3F2D-46E5-9591-117B8659841D}"/>
              </a:ext>
            </a:extLst>
          </p:cNvPr>
          <p:cNvSpPr>
            <a:spLocks noGrp="1"/>
          </p:cNvSpPr>
          <p:nvPr>
            <p:ph type="sldNum" sz="quarter" idx="12"/>
          </p:nvPr>
        </p:nvSpPr>
        <p:spPr/>
        <p:txBody>
          <a:bodyPr/>
          <a:lstStyle/>
          <a:p>
            <a:fld id="{1273E001-130A-4382-97C2-B7B20AFB951A}" type="slidenum">
              <a:rPr lang="en-US" altLang="en-US" smtClean="0"/>
              <a:pPr/>
              <a:t>72</a:t>
            </a:fld>
            <a:endParaRPr lang="en-US" altLang="en-US"/>
          </a:p>
        </p:txBody>
      </p:sp>
    </p:spTree>
    <p:extLst>
      <p:ext uri="{BB962C8B-B14F-4D97-AF65-F5344CB8AC3E}">
        <p14:creationId xmlns:p14="http://schemas.microsoft.com/office/powerpoint/2010/main" val="6458727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893B6-A252-49AE-AC5A-DEDABC5829A9}"/>
              </a:ext>
            </a:extLst>
          </p:cNvPr>
          <p:cNvSpPr>
            <a:spLocks noGrp="1"/>
          </p:cNvSpPr>
          <p:nvPr>
            <p:ph type="title"/>
          </p:nvPr>
        </p:nvSpPr>
        <p:spPr>
          <a:xfrm>
            <a:off x="698500" y="241300"/>
            <a:ext cx="11493500" cy="1816100"/>
          </a:xfrm>
        </p:spPr>
        <p:txBody>
          <a:bodyPr/>
          <a:lstStyle/>
          <a:p>
            <a:pPr eaLnBrk="1" hangingPunct="1">
              <a:defRPr/>
            </a:pPr>
            <a:r>
              <a:rPr lang="en-US" dirty="0"/>
              <a:t>With </a:t>
            </a:r>
            <a:r>
              <a:rPr lang="en-US" dirty="0" err="1"/>
              <a:t>kaishun</a:t>
            </a:r>
            <a:r>
              <a:rPr lang="en-US" dirty="0"/>
              <a:t> </a:t>
            </a:r>
            <a:r>
              <a:rPr lang="en-US" dirty="0" err="1"/>
              <a:t>wang</a:t>
            </a:r>
            <a:r>
              <a:rPr lang="en-US" dirty="0"/>
              <a:t> and </a:t>
            </a:r>
            <a:r>
              <a:rPr lang="en-US" dirty="0" err="1"/>
              <a:t>yanxun</a:t>
            </a:r>
            <a:r>
              <a:rPr lang="en-US" dirty="0"/>
              <a:t> </a:t>
            </a:r>
            <a:r>
              <a:rPr lang="en-US" dirty="0" err="1"/>
              <a:t>chang</a:t>
            </a:r>
            <a:r>
              <a:rPr lang="en-US" dirty="0"/>
              <a:t> </a:t>
            </a:r>
            <a:br>
              <a:rPr lang="en-US" dirty="0"/>
            </a:br>
            <a:r>
              <a:rPr lang="en-US" dirty="0"/>
              <a:t>(Beijing, china, 2015) </a:t>
            </a:r>
          </a:p>
        </p:txBody>
      </p:sp>
      <p:pic>
        <p:nvPicPr>
          <p:cNvPr id="55299" name="Content Placeholder 5">
            <a:extLst>
              <a:ext uri="{FF2B5EF4-FFF2-40B4-BE49-F238E27FC236}">
                <a16:creationId xmlns:a16="http://schemas.microsoft.com/office/drawing/2014/main" id="{DE753BF2-A7BD-47F7-8D48-A0506BF743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484366" y="1965325"/>
            <a:ext cx="4867275" cy="4391025"/>
          </a:xfrm>
        </p:spPr>
      </p:pic>
      <p:pic>
        <p:nvPicPr>
          <p:cNvPr id="6" name="Picture 5" descr="Map&#10;&#10;Description automatically generated">
            <a:extLst>
              <a:ext uri="{FF2B5EF4-FFF2-40B4-BE49-F238E27FC236}">
                <a16:creationId xmlns:a16="http://schemas.microsoft.com/office/drawing/2014/main" id="{3D2100A2-5399-4A3E-A8C8-65F62428E223}"/>
              </a:ext>
            </a:extLst>
          </p:cNvPr>
          <p:cNvPicPr>
            <a:picLocks noChangeAspect="1"/>
          </p:cNvPicPr>
          <p:nvPr/>
        </p:nvPicPr>
        <p:blipFill>
          <a:blip r:embed="rId3"/>
          <a:stretch>
            <a:fillRect/>
          </a:stretch>
        </p:blipFill>
        <p:spPr>
          <a:xfrm>
            <a:off x="309562" y="1965325"/>
            <a:ext cx="5968145" cy="4273551"/>
          </a:xfrm>
          <a:prstGeom prst="rect">
            <a:avLst/>
          </a:prstGeom>
        </p:spPr>
      </p:pic>
      <p:sp>
        <p:nvSpPr>
          <p:cNvPr id="7" name="Footer Placeholder 6">
            <a:extLst>
              <a:ext uri="{FF2B5EF4-FFF2-40B4-BE49-F238E27FC236}">
                <a16:creationId xmlns:a16="http://schemas.microsoft.com/office/drawing/2014/main" id="{5567177E-0E6B-4BA9-9DEE-71A2F5DBEDBD}"/>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9C85A4F6-4CB3-4A5F-A8DF-84C06BA204A1}"/>
              </a:ext>
            </a:extLst>
          </p:cNvPr>
          <p:cNvSpPr>
            <a:spLocks noGrp="1"/>
          </p:cNvSpPr>
          <p:nvPr>
            <p:ph type="sldNum" sz="quarter" idx="12"/>
          </p:nvPr>
        </p:nvSpPr>
        <p:spPr/>
        <p:txBody>
          <a:bodyPr/>
          <a:lstStyle/>
          <a:p>
            <a:fld id="{1273E001-130A-4382-97C2-B7B20AFB951A}" type="slidenum">
              <a:rPr lang="en-US" altLang="en-US" smtClean="0"/>
              <a:pPr/>
              <a:t>73</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5F44D-E830-4CC5-887D-F2AB2AAA4589}"/>
              </a:ext>
            </a:extLst>
          </p:cNvPr>
          <p:cNvSpPr>
            <a:spLocks noGrp="1"/>
          </p:cNvSpPr>
          <p:nvPr>
            <p:ph type="title"/>
          </p:nvPr>
        </p:nvSpPr>
        <p:spPr>
          <a:xfrm>
            <a:off x="2800350" y="458788"/>
            <a:ext cx="8610600" cy="1293812"/>
          </a:xfrm>
        </p:spPr>
        <p:txBody>
          <a:bodyPr>
            <a:normAutofit fontScale="90000"/>
          </a:bodyPr>
          <a:lstStyle/>
          <a:p>
            <a:pPr eaLnBrk="1" fontAlgn="auto" hangingPunct="1">
              <a:spcAft>
                <a:spcPts val="0"/>
              </a:spcAft>
              <a:defRPr/>
            </a:pPr>
            <a:r>
              <a:rPr lang="en-US" dirty="0"/>
              <a:t>WITH </a:t>
            </a:r>
            <a:r>
              <a:rPr lang="en-US" dirty="0" err="1"/>
              <a:t>KEFENG</a:t>
            </a:r>
            <a:r>
              <a:rPr lang="en-US" dirty="0"/>
              <a:t> </a:t>
            </a:r>
            <a:r>
              <a:rPr lang="en-US" dirty="0" err="1"/>
              <a:t>DIAO</a:t>
            </a:r>
            <a:r>
              <a:rPr lang="en-US" dirty="0"/>
              <a:t>, PING ZHAO AND THEIR GROUP (LINYI, china, 2015)</a:t>
            </a:r>
          </a:p>
        </p:txBody>
      </p:sp>
      <p:pic>
        <p:nvPicPr>
          <p:cNvPr id="56323" name="Content Placeholder 3">
            <a:extLst>
              <a:ext uri="{FF2B5EF4-FFF2-40B4-BE49-F238E27FC236}">
                <a16:creationId xmlns:a16="http://schemas.microsoft.com/office/drawing/2014/main" id="{1C9B402A-AF55-41DF-A91D-700DF0BC2C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606" y="2089150"/>
            <a:ext cx="4571682" cy="4135437"/>
          </a:xfrm>
        </p:spPr>
      </p:pic>
      <p:pic>
        <p:nvPicPr>
          <p:cNvPr id="6" name="Picture 5" descr="Graphical user interface, text, application, email&#10;&#10;Description automatically generated">
            <a:extLst>
              <a:ext uri="{FF2B5EF4-FFF2-40B4-BE49-F238E27FC236}">
                <a16:creationId xmlns:a16="http://schemas.microsoft.com/office/drawing/2014/main" id="{D1220566-C96F-4243-BB24-D09363BE5B85}"/>
              </a:ext>
            </a:extLst>
          </p:cNvPr>
          <p:cNvPicPr>
            <a:picLocks noChangeAspect="1"/>
          </p:cNvPicPr>
          <p:nvPr/>
        </p:nvPicPr>
        <p:blipFill>
          <a:blip r:embed="rId3"/>
          <a:stretch>
            <a:fillRect/>
          </a:stretch>
        </p:blipFill>
        <p:spPr>
          <a:xfrm>
            <a:off x="5357813" y="1671638"/>
            <a:ext cx="6351066" cy="4805361"/>
          </a:xfrm>
          <a:prstGeom prst="rect">
            <a:avLst/>
          </a:prstGeom>
        </p:spPr>
      </p:pic>
      <p:sp>
        <p:nvSpPr>
          <p:cNvPr id="7" name="Footer Placeholder 6">
            <a:extLst>
              <a:ext uri="{FF2B5EF4-FFF2-40B4-BE49-F238E27FC236}">
                <a16:creationId xmlns:a16="http://schemas.microsoft.com/office/drawing/2014/main" id="{8BD2F91D-5D41-4C85-98FE-4A6530579D3D}"/>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AE46E619-3503-4ADC-B968-BB591B0AAA6B}"/>
              </a:ext>
            </a:extLst>
          </p:cNvPr>
          <p:cNvSpPr>
            <a:spLocks noGrp="1"/>
          </p:cNvSpPr>
          <p:nvPr>
            <p:ph type="sldNum" sz="quarter" idx="12"/>
          </p:nvPr>
        </p:nvSpPr>
        <p:spPr/>
        <p:txBody>
          <a:bodyPr/>
          <a:lstStyle/>
          <a:p>
            <a:fld id="{1273E001-130A-4382-97C2-B7B20AFB951A}" type="slidenum">
              <a:rPr lang="en-US" altLang="en-US" smtClean="0"/>
              <a:pPr/>
              <a:t>74</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E6B40ED5-6870-49EF-9E4D-BCE71D97192F}"/>
              </a:ext>
            </a:extLst>
          </p:cNvPr>
          <p:cNvSpPr>
            <a:spLocks noGrp="1"/>
          </p:cNvSpPr>
          <p:nvPr>
            <p:ph type="title"/>
          </p:nvPr>
        </p:nvSpPr>
        <p:spPr>
          <a:xfrm>
            <a:off x="482600" y="249238"/>
            <a:ext cx="11171238" cy="2135187"/>
          </a:xfrm>
        </p:spPr>
        <p:txBody>
          <a:bodyPr/>
          <a:lstStyle/>
          <a:p>
            <a:pPr>
              <a:defRPr/>
            </a:pPr>
            <a:r>
              <a:rPr lang="en-US" altLang="en-US" sz="2800" dirty="0"/>
              <a:t>Confucius:  551 - 479 BC, </a:t>
            </a:r>
            <a:br>
              <a:rPr lang="en-US" altLang="en-US" sz="2800" dirty="0"/>
            </a:br>
            <a:r>
              <a:rPr lang="en-US" altLang="en-US" sz="2800" dirty="0"/>
              <a:t>the most famous Chinese philosopher</a:t>
            </a:r>
            <a:br>
              <a:rPr lang="en-US" altLang="en-US" sz="2800" dirty="0"/>
            </a:br>
            <a:r>
              <a:rPr lang="en-US" altLang="en-US" sz="2800" dirty="0"/>
              <a:t>my 2015 trip to china was funded by Confucius institute of troy university </a:t>
            </a:r>
            <a:br>
              <a:rPr lang="en-US" altLang="en-US" sz="2400" i="1" dirty="0"/>
            </a:br>
            <a:r>
              <a:rPr lang="en-US" altLang="en-US" sz="2400" i="1" dirty="0"/>
              <a:t>this picture was taken at Confucius temple, </a:t>
            </a:r>
            <a:r>
              <a:rPr lang="en-US" altLang="en-US" sz="2400" i="1" dirty="0" err="1"/>
              <a:t>Qufu</a:t>
            </a:r>
            <a:r>
              <a:rPr lang="en-US" altLang="en-US" sz="2400" i="1" dirty="0"/>
              <a:t>, China</a:t>
            </a:r>
            <a:endParaRPr lang="en-US" altLang="en-US" sz="2800" dirty="0"/>
          </a:p>
        </p:txBody>
      </p:sp>
      <p:pic>
        <p:nvPicPr>
          <p:cNvPr id="57347" name="Content Placeholder 6" descr="Capture.JPG">
            <a:extLst>
              <a:ext uri="{FF2B5EF4-FFF2-40B4-BE49-F238E27FC236}">
                <a16:creationId xmlns:a16="http://schemas.microsoft.com/office/drawing/2014/main" id="{35BF9923-AA69-44D0-A1B0-D19AF08E49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00388" y="2384425"/>
            <a:ext cx="5935662" cy="3810000"/>
          </a:xfrm>
        </p:spPr>
      </p:pic>
      <p:sp>
        <p:nvSpPr>
          <p:cNvPr id="5" name="Footer Placeholder 4">
            <a:extLst>
              <a:ext uri="{FF2B5EF4-FFF2-40B4-BE49-F238E27FC236}">
                <a16:creationId xmlns:a16="http://schemas.microsoft.com/office/drawing/2014/main" id="{58CF003E-34AE-4412-B246-E5014E1DE31F}"/>
              </a:ext>
            </a:extLst>
          </p:cNvPr>
          <p:cNvSpPr>
            <a:spLocks noGrp="1"/>
          </p:cNvSpPr>
          <p:nvPr>
            <p:ph type="ftr" sz="quarter" idx="11"/>
          </p:nvPr>
        </p:nvSpPr>
        <p:spPr/>
        <p:txBody>
          <a:bodyPr/>
          <a:lstStyle/>
          <a:p>
            <a:pPr>
              <a:defRPr/>
            </a:pPr>
            <a:r>
              <a:rPr lang="en-US"/>
              <a:t>HyGraDe 2022 - Catania</a:t>
            </a:r>
          </a:p>
        </p:txBody>
      </p:sp>
      <p:sp>
        <p:nvSpPr>
          <p:cNvPr id="6" name="Slide Number Placeholder 5">
            <a:extLst>
              <a:ext uri="{FF2B5EF4-FFF2-40B4-BE49-F238E27FC236}">
                <a16:creationId xmlns:a16="http://schemas.microsoft.com/office/drawing/2014/main" id="{8B8E17DA-C414-4709-9530-CFFE8512024C}"/>
              </a:ext>
            </a:extLst>
          </p:cNvPr>
          <p:cNvSpPr>
            <a:spLocks noGrp="1"/>
          </p:cNvSpPr>
          <p:nvPr>
            <p:ph type="sldNum" sz="quarter" idx="12"/>
          </p:nvPr>
        </p:nvSpPr>
        <p:spPr/>
        <p:txBody>
          <a:bodyPr/>
          <a:lstStyle/>
          <a:p>
            <a:fld id="{1273E001-130A-4382-97C2-B7B20AFB951A}" type="slidenum">
              <a:rPr lang="en-US" altLang="en-US" smtClean="0"/>
              <a:pPr/>
              <a:t>75</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063A20-E7F1-451F-9A4D-0BEE02225DA3}"/>
              </a:ext>
            </a:extLst>
          </p:cNvPr>
          <p:cNvSpPr>
            <a:spLocks noGrp="1"/>
          </p:cNvSpPr>
          <p:nvPr>
            <p:ph idx="1"/>
          </p:nvPr>
        </p:nvSpPr>
        <p:spPr>
          <a:xfrm>
            <a:off x="636494" y="2503208"/>
            <a:ext cx="10820400" cy="1109569"/>
          </a:xfrm>
        </p:spPr>
        <p:txBody>
          <a:bodyPr/>
          <a:lstStyle/>
          <a:p>
            <a:pPr marL="0" indent="0" algn="ctr">
              <a:buNone/>
            </a:pPr>
            <a:r>
              <a:rPr lang="en-US" sz="6600" dirty="0"/>
              <a:t>Leonhard Euler, 1707-1783</a:t>
            </a:r>
          </a:p>
        </p:txBody>
      </p:sp>
      <p:sp>
        <p:nvSpPr>
          <p:cNvPr id="7" name="Footer Placeholder 6">
            <a:extLst>
              <a:ext uri="{FF2B5EF4-FFF2-40B4-BE49-F238E27FC236}">
                <a16:creationId xmlns:a16="http://schemas.microsoft.com/office/drawing/2014/main" id="{6FEA4347-3620-44BC-8DE6-A3FDC4E84795}"/>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9E2535AB-A60D-408A-B411-BCD58E7CBECE}"/>
              </a:ext>
            </a:extLst>
          </p:cNvPr>
          <p:cNvSpPr>
            <a:spLocks noGrp="1"/>
          </p:cNvSpPr>
          <p:nvPr>
            <p:ph type="sldNum" sz="quarter" idx="12"/>
          </p:nvPr>
        </p:nvSpPr>
        <p:spPr/>
        <p:txBody>
          <a:bodyPr/>
          <a:lstStyle/>
          <a:p>
            <a:fld id="{1273E001-130A-4382-97C2-B7B20AFB951A}" type="slidenum">
              <a:rPr lang="en-US" altLang="en-US" smtClean="0"/>
              <a:pPr/>
              <a:t>76</a:t>
            </a:fld>
            <a:endParaRPr lang="en-US" altLang="en-US"/>
          </a:p>
        </p:txBody>
      </p:sp>
    </p:spTree>
    <p:extLst>
      <p:ext uri="{BB962C8B-B14F-4D97-AF65-F5344CB8AC3E}">
        <p14:creationId xmlns:p14="http://schemas.microsoft.com/office/powerpoint/2010/main" val="27953177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518CA-22E6-4059-B4E5-215115FD683E}"/>
              </a:ext>
            </a:extLst>
          </p:cNvPr>
          <p:cNvSpPr>
            <a:spLocks noGrp="1"/>
          </p:cNvSpPr>
          <p:nvPr>
            <p:ph type="title"/>
          </p:nvPr>
        </p:nvSpPr>
        <p:spPr/>
        <p:txBody>
          <a:bodyPr/>
          <a:lstStyle/>
          <a:p>
            <a:r>
              <a:rPr lang="en-US" dirty="0"/>
              <a:t>Where is </a:t>
            </a:r>
            <a:r>
              <a:rPr lang="en-US" dirty="0" err="1"/>
              <a:t>euler</a:t>
            </a:r>
            <a:r>
              <a:rPr lang="en-US" dirty="0"/>
              <a:t> now?</a:t>
            </a:r>
          </a:p>
        </p:txBody>
      </p:sp>
      <p:pic>
        <p:nvPicPr>
          <p:cNvPr id="6" name="Picture 5" descr="A person sitting on a table&#10;&#10;Description automatically generated">
            <a:extLst>
              <a:ext uri="{FF2B5EF4-FFF2-40B4-BE49-F238E27FC236}">
                <a16:creationId xmlns:a16="http://schemas.microsoft.com/office/drawing/2014/main" id="{6D1C5598-6A86-4ADE-B7A7-A3A29494C6D6}"/>
              </a:ext>
            </a:extLst>
          </p:cNvPr>
          <p:cNvPicPr>
            <a:picLocks noChangeAspect="1"/>
          </p:cNvPicPr>
          <p:nvPr/>
        </p:nvPicPr>
        <p:blipFill>
          <a:blip r:embed="rId2"/>
          <a:stretch>
            <a:fillRect/>
          </a:stretch>
        </p:blipFill>
        <p:spPr>
          <a:xfrm>
            <a:off x="717804" y="1842770"/>
            <a:ext cx="3588511" cy="4080256"/>
          </a:xfrm>
          <a:prstGeom prst="rect">
            <a:avLst/>
          </a:prstGeom>
        </p:spPr>
      </p:pic>
      <p:pic>
        <p:nvPicPr>
          <p:cNvPr id="7" name="Content Placeholder 7" descr="Map&#10;&#10;Description automatically generated">
            <a:extLst>
              <a:ext uri="{FF2B5EF4-FFF2-40B4-BE49-F238E27FC236}">
                <a16:creationId xmlns:a16="http://schemas.microsoft.com/office/drawing/2014/main" id="{E381FE2F-35AC-4E45-BFD9-BDCA8A5518E4}"/>
              </a:ext>
            </a:extLst>
          </p:cNvPr>
          <p:cNvPicPr>
            <a:picLocks noGrp="1" noChangeAspect="1"/>
          </p:cNvPicPr>
          <p:nvPr>
            <p:ph idx="1"/>
          </p:nvPr>
        </p:nvPicPr>
        <p:blipFill>
          <a:blip r:embed="rId3"/>
          <a:stretch>
            <a:fillRect/>
          </a:stretch>
        </p:blipFill>
        <p:spPr>
          <a:xfrm>
            <a:off x="4844551" y="1842770"/>
            <a:ext cx="5749018" cy="4024313"/>
          </a:xfrm>
        </p:spPr>
      </p:pic>
      <p:sp>
        <p:nvSpPr>
          <p:cNvPr id="8" name="Footer Placeholder 7">
            <a:extLst>
              <a:ext uri="{FF2B5EF4-FFF2-40B4-BE49-F238E27FC236}">
                <a16:creationId xmlns:a16="http://schemas.microsoft.com/office/drawing/2014/main" id="{EC15E249-8A2F-4F7E-A334-A8F7E2DBCBCC}"/>
              </a:ext>
            </a:extLst>
          </p:cNvPr>
          <p:cNvSpPr>
            <a:spLocks noGrp="1"/>
          </p:cNvSpPr>
          <p:nvPr>
            <p:ph type="ftr" sz="quarter" idx="11"/>
          </p:nvPr>
        </p:nvSpPr>
        <p:spPr/>
        <p:txBody>
          <a:bodyPr/>
          <a:lstStyle/>
          <a:p>
            <a:pPr>
              <a:defRPr/>
            </a:pPr>
            <a:r>
              <a:rPr lang="en-US"/>
              <a:t>HyGraDe 2022 - Catania</a:t>
            </a:r>
          </a:p>
        </p:txBody>
      </p:sp>
      <p:sp>
        <p:nvSpPr>
          <p:cNvPr id="9" name="Slide Number Placeholder 8">
            <a:extLst>
              <a:ext uri="{FF2B5EF4-FFF2-40B4-BE49-F238E27FC236}">
                <a16:creationId xmlns:a16="http://schemas.microsoft.com/office/drawing/2014/main" id="{DE16A241-BB6F-4C95-86CD-A5B2F2D1F7DF}"/>
              </a:ext>
            </a:extLst>
          </p:cNvPr>
          <p:cNvSpPr>
            <a:spLocks noGrp="1"/>
          </p:cNvSpPr>
          <p:nvPr>
            <p:ph type="sldNum" sz="quarter" idx="12"/>
          </p:nvPr>
        </p:nvSpPr>
        <p:spPr/>
        <p:txBody>
          <a:bodyPr/>
          <a:lstStyle/>
          <a:p>
            <a:fld id="{1273E001-130A-4382-97C2-B7B20AFB951A}" type="slidenum">
              <a:rPr lang="en-US" altLang="en-US" smtClean="0"/>
              <a:pPr/>
              <a:t>77</a:t>
            </a:fld>
            <a:endParaRPr lang="en-US" altLang="en-US"/>
          </a:p>
        </p:txBody>
      </p:sp>
    </p:spTree>
    <p:extLst>
      <p:ext uri="{BB962C8B-B14F-4D97-AF65-F5344CB8AC3E}">
        <p14:creationId xmlns:p14="http://schemas.microsoft.com/office/powerpoint/2010/main" val="164464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9F473-718C-4051-9A53-E573F6EC4D5A}"/>
              </a:ext>
            </a:extLst>
          </p:cNvPr>
          <p:cNvSpPr>
            <a:spLocks noGrp="1"/>
          </p:cNvSpPr>
          <p:nvPr>
            <p:ph type="title"/>
          </p:nvPr>
        </p:nvSpPr>
        <p:spPr/>
        <p:txBody>
          <a:bodyPr/>
          <a:lstStyle/>
          <a:p>
            <a:r>
              <a:rPr lang="en-US" dirty="0"/>
              <a:t>On the way to </a:t>
            </a:r>
            <a:r>
              <a:rPr lang="en-US" dirty="0" err="1"/>
              <a:t>euler</a:t>
            </a:r>
            <a:r>
              <a:rPr lang="en-US" dirty="0"/>
              <a:t>…</a:t>
            </a:r>
          </a:p>
        </p:txBody>
      </p:sp>
      <p:pic>
        <p:nvPicPr>
          <p:cNvPr id="7" name="Content Placeholder 6" descr="Map&#10;&#10;Description automatically generated">
            <a:extLst>
              <a:ext uri="{FF2B5EF4-FFF2-40B4-BE49-F238E27FC236}">
                <a16:creationId xmlns:a16="http://schemas.microsoft.com/office/drawing/2014/main" id="{BBC64B5E-A4B6-4F1C-9C57-5D7EB17E89AD}"/>
              </a:ext>
            </a:extLst>
          </p:cNvPr>
          <p:cNvPicPr>
            <a:picLocks noGrp="1" noChangeAspect="1"/>
          </p:cNvPicPr>
          <p:nvPr>
            <p:ph idx="1"/>
          </p:nvPr>
        </p:nvPicPr>
        <p:blipFill>
          <a:blip r:embed="rId2"/>
          <a:stretch>
            <a:fillRect/>
          </a:stretch>
        </p:blipFill>
        <p:spPr>
          <a:xfrm>
            <a:off x="5008309" y="2262505"/>
            <a:ext cx="5126291" cy="4024313"/>
          </a:xfrm>
        </p:spPr>
      </p:pic>
      <p:pic>
        <p:nvPicPr>
          <p:cNvPr id="6" name="Picture 5" descr="A person sitting on a table&#10;&#10;Description automatically generated">
            <a:extLst>
              <a:ext uri="{FF2B5EF4-FFF2-40B4-BE49-F238E27FC236}">
                <a16:creationId xmlns:a16="http://schemas.microsoft.com/office/drawing/2014/main" id="{27EC9924-EEC6-498B-8E0F-1800E9F5EA01}"/>
              </a:ext>
            </a:extLst>
          </p:cNvPr>
          <p:cNvPicPr>
            <a:picLocks noChangeAspect="1"/>
          </p:cNvPicPr>
          <p:nvPr/>
        </p:nvPicPr>
        <p:blipFill>
          <a:blip r:embed="rId3"/>
          <a:stretch>
            <a:fillRect/>
          </a:stretch>
        </p:blipFill>
        <p:spPr>
          <a:xfrm>
            <a:off x="763715" y="2414015"/>
            <a:ext cx="3186493" cy="3864547"/>
          </a:xfrm>
          <a:prstGeom prst="rect">
            <a:avLst/>
          </a:prstGeom>
        </p:spPr>
      </p:pic>
      <p:sp>
        <p:nvSpPr>
          <p:cNvPr id="8" name="Footer Placeholder 7">
            <a:extLst>
              <a:ext uri="{FF2B5EF4-FFF2-40B4-BE49-F238E27FC236}">
                <a16:creationId xmlns:a16="http://schemas.microsoft.com/office/drawing/2014/main" id="{3820E6FA-FFC3-4F45-8F7D-9A33EAC4C419}"/>
              </a:ext>
            </a:extLst>
          </p:cNvPr>
          <p:cNvSpPr>
            <a:spLocks noGrp="1"/>
          </p:cNvSpPr>
          <p:nvPr>
            <p:ph type="ftr" sz="quarter" idx="11"/>
          </p:nvPr>
        </p:nvSpPr>
        <p:spPr/>
        <p:txBody>
          <a:bodyPr/>
          <a:lstStyle/>
          <a:p>
            <a:pPr>
              <a:defRPr/>
            </a:pPr>
            <a:r>
              <a:rPr lang="en-US"/>
              <a:t>HyGraDe 2022 - Catania</a:t>
            </a:r>
          </a:p>
        </p:txBody>
      </p:sp>
      <p:sp>
        <p:nvSpPr>
          <p:cNvPr id="9" name="Slide Number Placeholder 8">
            <a:extLst>
              <a:ext uri="{FF2B5EF4-FFF2-40B4-BE49-F238E27FC236}">
                <a16:creationId xmlns:a16="http://schemas.microsoft.com/office/drawing/2014/main" id="{B710A55F-66D1-48AA-9DA8-2E7DAC21AFC3}"/>
              </a:ext>
            </a:extLst>
          </p:cNvPr>
          <p:cNvSpPr>
            <a:spLocks noGrp="1"/>
          </p:cNvSpPr>
          <p:nvPr>
            <p:ph type="sldNum" sz="quarter" idx="12"/>
          </p:nvPr>
        </p:nvSpPr>
        <p:spPr/>
        <p:txBody>
          <a:bodyPr/>
          <a:lstStyle/>
          <a:p>
            <a:fld id="{1273E001-130A-4382-97C2-B7B20AFB951A}" type="slidenum">
              <a:rPr lang="en-US" altLang="en-US" smtClean="0"/>
              <a:pPr/>
              <a:t>78</a:t>
            </a:fld>
            <a:endParaRPr lang="en-US" altLang="en-US"/>
          </a:p>
        </p:txBody>
      </p:sp>
    </p:spTree>
    <p:extLst>
      <p:ext uri="{BB962C8B-B14F-4D97-AF65-F5344CB8AC3E}">
        <p14:creationId xmlns:p14="http://schemas.microsoft.com/office/powerpoint/2010/main" val="1115532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6C9C1-22E6-48A2-A2A2-20407266FAD7}"/>
              </a:ext>
            </a:extLst>
          </p:cNvPr>
          <p:cNvSpPr>
            <a:spLocks noGrp="1"/>
          </p:cNvSpPr>
          <p:nvPr>
            <p:ph type="title"/>
          </p:nvPr>
        </p:nvSpPr>
        <p:spPr/>
        <p:txBody>
          <a:bodyPr/>
          <a:lstStyle/>
          <a:p>
            <a:r>
              <a:rPr lang="en-US" dirty="0"/>
              <a:t>On the way to </a:t>
            </a:r>
            <a:r>
              <a:rPr lang="en-US" dirty="0" err="1"/>
              <a:t>euler</a:t>
            </a:r>
            <a:r>
              <a:rPr lang="en-US" dirty="0"/>
              <a:t> </a:t>
            </a:r>
          </a:p>
        </p:txBody>
      </p:sp>
      <p:pic>
        <p:nvPicPr>
          <p:cNvPr id="7" name="Content Placeholder 6" descr="A pole that has a sign on the side of a building&#10;&#10;Description automatically generated">
            <a:extLst>
              <a:ext uri="{FF2B5EF4-FFF2-40B4-BE49-F238E27FC236}">
                <a16:creationId xmlns:a16="http://schemas.microsoft.com/office/drawing/2014/main" id="{ACE51698-E9EB-4B5C-85DC-EA30F6F0C6F2}"/>
              </a:ext>
            </a:extLst>
          </p:cNvPr>
          <p:cNvPicPr>
            <a:picLocks noGrp="1" noChangeAspect="1"/>
          </p:cNvPicPr>
          <p:nvPr>
            <p:ph idx="1"/>
          </p:nvPr>
        </p:nvPicPr>
        <p:blipFill>
          <a:blip r:embed="rId2"/>
          <a:stretch>
            <a:fillRect/>
          </a:stretch>
        </p:blipFill>
        <p:spPr>
          <a:xfrm>
            <a:off x="5237635" y="2332037"/>
            <a:ext cx="5652012" cy="3904171"/>
          </a:xfrm>
        </p:spPr>
      </p:pic>
      <p:pic>
        <p:nvPicPr>
          <p:cNvPr id="6" name="Picture 5" descr="A person sitting on a table&#10;&#10;Description automatically generated">
            <a:extLst>
              <a:ext uri="{FF2B5EF4-FFF2-40B4-BE49-F238E27FC236}">
                <a16:creationId xmlns:a16="http://schemas.microsoft.com/office/drawing/2014/main" id="{95159CFF-A816-49F7-B79E-104D9CB88ECF}"/>
              </a:ext>
            </a:extLst>
          </p:cNvPr>
          <p:cNvPicPr>
            <a:picLocks noChangeAspect="1"/>
          </p:cNvPicPr>
          <p:nvPr/>
        </p:nvPicPr>
        <p:blipFill>
          <a:blip r:embed="rId3"/>
          <a:stretch>
            <a:fillRect/>
          </a:stretch>
        </p:blipFill>
        <p:spPr>
          <a:xfrm>
            <a:off x="1302353" y="2414015"/>
            <a:ext cx="3186493" cy="3864547"/>
          </a:xfrm>
          <a:prstGeom prst="rect">
            <a:avLst/>
          </a:prstGeom>
        </p:spPr>
      </p:pic>
      <p:sp>
        <p:nvSpPr>
          <p:cNvPr id="8" name="Footer Placeholder 7">
            <a:extLst>
              <a:ext uri="{FF2B5EF4-FFF2-40B4-BE49-F238E27FC236}">
                <a16:creationId xmlns:a16="http://schemas.microsoft.com/office/drawing/2014/main" id="{FD920917-5ED1-49DD-9DA6-C18231F8B712}"/>
              </a:ext>
            </a:extLst>
          </p:cNvPr>
          <p:cNvSpPr>
            <a:spLocks noGrp="1"/>
          </p:cNvSpPr>
          <p:nvPr>
            <p:ph type="ftr" sz="quarter" idx="11"/>
          </p:nvPr>
        </p:nvSpPr>
        <p:spPr/>
        <p:txBody>
          <a:bodyPr/>
          <a:lstStyle/>
          <a:p>
            <a:pPr>
              <a:defRPr/>
            </a:pPr>
            <a:r>
              <a:rPr lang="en-US"/>
              <a:t>HyGraDe 2022 - Catania</a:t>
            </a:r>
          </a:p>
        </p:txBody>
      </p:sp>
      <p:sp>
        <p:nvSpPr>
          <p:cNvPr id="9" name="Slide Number Placeholder 8">
            <a:extLst>
              <a:ext uri="{FF2B5EF4-FFF2-40B4-BE49-F238E27FC236}">
                <a16:creationId xmlns:a16="http://schemas.microsoft.com/office/drawing/2014/main" id="{05C51FAD-5FF8-4244-A3AE-8151F1BE2764}"/>
              </a:ext>
            </a:extLst>
          </p:cNvPr>
          <p:cNvSpPr>
            <a:spLocks noGrp="1"/>
          </p:cNvSpPr>
          <p:nvPr>
            <p:ph type="sldNum" sz="quarter" idx="12"/>
          </p:nvPr>
        </p:nvSpPr>
        <p:spPr/>
        <p:txBody>
          <a:bodyPr/>
          <a:lstStyle/>
          <a:p>
            <a:fld id="{1273E001-130A-4382-97C2-B7B20AFB951A}" type="slidenum">
              <a:rPr lang="en-US" altLang="en-US" smtClean="0"/>
              <a:pPr/>
              <a:t>79</a:t>
            </a:fld>
            <a:endParaRPr lang="en-US" altLang="en-US"/>
          </a:p>
        </p:txBody>
      </p:sp>
    </p:spTree>
    <p:extLst>
      <p:ext uri="{BB962C8B-B14F-4D97-AF65-F5344CB8AC3E}">
        <p14:creationId xmlns:p14="http://schemas.microsoft.com/office/powerpoint/2010/main" val="41475152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D921D-DC63-450D-A6E0-B0005B7A2DE6}"/>
              </a:ext>
            </a:extLst>
          </p:cNvPr>
          <p:cNvSpPr>
            <a:spLocks noGrp="1"/>
          </p:cNvSpPr>
          <p:nvPr>
            <p:ph type="title"/>
          </p:nvPr>
        </p:nvSpPr>
        <p:spPr>
          <a:xfrm>
            <a:off x="2342499" y="304158"/>
            <a:ext cx="8610600" cy="1293812"/>
          </a:xfrm>
        </p:spPr>
        <p:txBody>
          <a:bodyPr/>
          <a:lstStyle/>
          <a:p>
            <a:pPr>
              <a:defRPr/>
            </a:pPr>
            <a:r>
              <a:rPr lang="en-US" dirty="0"/>
              <a:t>Alexander </a:t>
            </a:r>
            <a:r>
              <a:rPr lang="en-US" dirty="0" err="1"/>
              <a:t>Zykov</a:t>
            </a:r>
            <a:r>
              <a:rPr lang="en-US" dirty="0"/>
              <a:t> in  1983</a:t>
            </a:r>
          </a:p>
        </p:txBody>
      </p:sp>
      <p:pic>
        <p:nvPicPr>
          <p:cNvPr id="13315" name="Content Placeholder 7" descr="A person wearing a suit and tie&#10;&#10;Description automatically generated">
            <a:extLst>
              <a:ext uri="{FF2B5EF4-FFF2-40B4-BE49-F238E27FC236}">
                <a16:creationId xmlns:a16="http://schemas.microsoft.com/office/drawing/2014/main" id="{53122DED-F956-4E6C-BA3A-3A8CAC75C5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28284" y="1555376"/>
            <a:ext cx="6254750" cy="4114800"/>
          </a:xfrm>
        </p:spPr>
      </p:pic>
      <p:pic>
        <p:nvPicPr>
          <p:cNvPr id="7" name="Picture 6">
            <a:extLst>
              <a:ext uri="{FF2B5EF4-FFF2-40B4-BE49-F238E27FC236}">
                <a16:creationId xmlns:a16="http://schemas.microsoft.com/office/drawing/2014/main" id="{33BEC656-100C-4C1A-B2FA-5BC832360229}"/>
              </a:ext>
            </a:extLst>
          </p:cNvPr>
          <p:cNvPicPr>
            <a:picLocks noChangeAspect="1"/>
          </p:cNvPicPr>
          <p:nvPr/>
        </p:nvPicPr>
        <p:blipFill>
          <a:blip r:embed="rId3"/>
          <a:stretch>
            <a:fillRect/>
          </a:stretch>
        </p:blipFill>
        <p:spPr>
          <a:xfrm>
            <a:off x="469072" y="5812478"/>
            <a:ext cx="11540728" cy="664522"/>
          </a:xfrm>
          <a:prstGeom prst="rect">
            <a:avLst/>
          </a:prstGeom>
        </p:spPr>
      </p:pic>
      <p:sp>
        <p:nvSpPr>
          <p:cNvPr id="3" name="Footer Placeholder 2">
            <a:extLst>
              <a:ext uri="{FF2B5EF4-FFF2-40B4-BE49-F238E27FC236}">
                <a16:creationId xmlns:a16="http://schemas.microsoft.com/office/drawing/2014/main" id="{D7216F02-70B9-432F-95FF-CF2269449750}"/>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DEAA27A2-F755-46D2-B944-7679A1746689}"/>
              </a:ext>
            </a:extLst>
          </p:cNvPr>
          <p:cNvSpPr>
            <a:spLocks noGrp="1"/>
          </p:cNvSpPr>
          <p:nvPr>
            <p:ph type="sldNum" sz="quarter" idx="12"/>
          </p:nvPr>
        </p:nvSpPr>
        <p:spPr/>
        <p:txBody>
          <a:bodyPr/>
          <a:lstStyle/>
          <a:p>
            <a:fld id="{1273E001-130A-4382-97C2-B7B20AFB951A}" type="slidenum">
              <a:rPr lang="en-US" altLang="en-US" smtClean="0"/>
              <a:pPr/>
              <a:t>8</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56D6D-3142-41C8-80E4-92418BB1A49E}"/>
              </a:ext>
            </a:extLst>
          </p:cNvPr>
          <p:cNvSpPr>
            <a:spLocks noGrp="1"/>
          </p:cNvSpPr>
          <p:nvPr>
            <p:ph type="title"/>
          </p:nvPr>
        </p:nvSpPr>
        <p:spPr>
          <a:xfrm>
            <a:off x="2634996" y="155702"/>
            <a:ext cx="8610600" cy="1293812"/>
          </a:xfrm>
        </p:spPr>
        <p:txBody>
          <a:bodyPr/>
          <a:lstStyle/>
          <a:p>
            <a:r>
              <a:rPr lang="en-US" dirty="0"/>
              <a:t>2015…</a:t>
            </a:r>
          </a:p>
        </p:txBody>
      </p:sp>
      <p:pic>
        <p:nvPicPr>
          <p:cNvPr id="7" name="Content Placeholder 6" descr="A close up of text on a black background&#10;&#10;Description automatically generated">
            <a:extLst>
              <a:ext uri="{FF2B5EF4-FFF2-40B4-BE49-F238E27FC236}">
                <a16:creationId xmlns:a16="http://schemas.microsoft.com/office/drawing/2014/main" id="{0A766069-F23A-495D-AB2B-D20B9E4301B7}"/>
              </a:ext>
            </a:extLst>
          </p:cNvPr>
          <p:cNvPicPr>
            <a:picLocks noGrp="1" noChangeAspect="1"/>
          </p:cNvPicPr>
          <p:nvPr>
            <p:ph idx="1"/>
          </p:nvPr>
        </p:nvPicPr>
        <p:blipFill>
          <a:blip r:embed="rId2"/>
          <a:stretch>
            <a:fillRect/>
          </a:stretch>
        </p:blipFill>
        <p:spPr>
          <a:xfrm>
            <a:off x="929126" y="2193925"/>
            <a:ext cx="2745238" cy="4024313"/>
          </a:xfrm>
        </p:spPr>
      </p:pic>
      <p:pic>
        <p:nvPicPr>
          <p:cNvPr id="9" name="Picture 8" descr="Website, timeline&#10;&#10;Description automatically generated">
            <a:extLst>
              <a:ext uri="{FF2B5EF4-FFF2-40B4-BE49-F238E27FC236}">
                <a16:creationId xmlns:a16="http://schemas.microsoft.com/office/drawing/2014/main" id="{B0672335-80D9-4C76-ADED-7C34BB9A9B9F}"/>
              </a:ext>
            </a:extLst>
          </p:cNvPr>
          <p:cNvPicPr>
            <a:picLocks noChangeAspect="1"/>
          </p:cNvPicPr>
          <p:nvPr/>
        </p:nvPicPr>
        <p:blipFill>
          <a:blip r:embed="rId3"/>
          <a:stretch>
            <a:fillRect/>
          </a:stretch>
        </p:blipFill>
        <p:spPr>
          <a:xfrm>
            <a:off x="4713731" y="1237552"/>
            <a:ext cx="6706553" cy="5483923"/>
          </a:xfrm>
          <a:prstGeom prst="rect">
            <a:avLst/>
          </a:prstGeom>
        </p:spPr>
      </p:pic>
      <p:sp>
        <p:nvSpPr>
          <p:cNvPr id="6" name="Footer Placeholder 5">
            <a:extLst>
              <a:ext uri="{FF2B5EF4-FFF2-40B4-BE49-F238E27FC236}">
                <a16:creationId xmlns:a16="http://schemas.microsoft.com/office/drawing/2014/main" id="{0642A176-AF0B-4DEA-8778-5684BDA70AB8}"/>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B2CB246B-9B4D-4FC4-8E4D-C196C538E963}"/>
              </a:ext>
            </a:extLst>
          </p:cNvPr>
          <p:cNvSpPr>
            <a:spLocks noGrp="1"/>
          </p:cNvSpPr>
          <p:nvPr>
            <p:ph type="sldNum" sz="quarter" idx="12"/>
          </p:nvPr>
        </p:nvSpPr>
        <p:spPr/>
        <p:txBody>
          <a:bodyPr/>
          <a:lstStyle/>
          <a:p>
            <a:fld id="{1273E001-130A-4382-97C2-B7B20AFB951A}" type="slidenum">
              <a:rPr lang="en-US" altLang="en-US" smtClean="0"/>
              <a:pPr/>
              <a:t>80</a:t>
            </a:fld>
            <a:endParaRPr lang="en-US" altLang="en-US"/>
          </a:p>
        </p:txBody>
      </p:sp>
    </p:spTree>
    <p:extLst>
      <p:ext uri="{BB962C8B-B14F-4D97-AF65-F5344CB8AC3E}">
        <p14:creationId xmlns:p14="http://schemas.microsoft.com/office/powerpoint/2010/main" val="30493648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3B059-1173-421F-A7E5-36893D26241F}"/>
              </a:ext>
            </a:extLst>
          </p:cNvPr>
          <p:cNvSpPr>
            <a:spLocks noGrp="1"/>
          </p:cNvSpPr>
          <p:nvPr>
            <p:ph type="title"/>
          </p:nvPr>
        </p:nvSpPr>
        <p:spPr/>
        <p:txBody>
          <a:bodyPr/>
          <a:lstStyle/>
          <a:p>
            <a:r>
              <a:rPr lang="en-US" dirty="0">
                <a:highlight>
                  <a:srgbClr val="FFFF00"/>
                </a:highlight>
              </a:rPr>
              <a:t>New!</a:t>
            </a:r>
            <a:r>
              <a:rPr lang="en-US" dirty="0"/>
              <a:t>  GRAND GRAND </a:t>
            </a:r>
            <a:r>
              <a:rPr lang="en-US" dirty="0" err="1"/>
              <a:t>GRAND</a:t>
            </a:r>
            <a:r>
              <a:rPr lang="en-US" dirty="0"/>
              <a:t>… FATHER OF MHC</a:t>
            </a:r>
          </a:p>
        </p:txBody>
      </p:sp>
      <p:pic>
        <p:nvPicPr>
          <p:cNvPr id="6" name="VID_20150505_111142">
            <a:hlinkClick r:id="" action="ppaction://media"/>
            <a:extLst>
              <a:ext uri="{FF2B5EF4-FFF2-40B4-BE49-F238E27FC236}">
                <a16:creationId xmlns:a16="http://schemas.microsoft.com/office/drawing/2014/main" id="{7BC6DC30-2178-4330-9DFF-2CDD20716E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96451" y="2198497"/>
            <a:ext cx="6037262" cy="4024313"/>
          </a:xfrm>
        </p:spPr>
      </p:pic>
      <p:sp>
        <p:nvSpPr>
          <p:cNvPr id="7" name="Footer Placeholder 6">
            <a:extLst>
              <a:ext uri="{FF2B5EF4-FFF2-40B4-BE49-F238E27FC236}">
                <a16:creationId xmlns:a16="http://schemas.microsoft.com/office/drawing/2014/main" id="{9BBCED24-1A35-4AD5-94D5-500444214303}"/>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59DF0F51-B6E2-471C-88D0-882F5830DD7E}"/>
              </a:ext>
            </a:extLst>
          </p:cNvPr>
          <p:cNvSpPr>
            <a:spLocks noGrp="1"/>
          </p:cNvSpPr>
          <p:nvPr>
            <p:ph type="sldNum" sz="quarter" idx="12"/>
          </p:nvPr>
        </p:nvSpPr>
        <p:spPr/>
        <p:txBody>
          <a:bodyPr/>
          <a:lstStyle/>
          <a:p>
            <a:fld id="{1273E001-130A-4382-97C2-B7B20AFB951A}" type="slidenum">
              <a:rPr lang="en-US" altLang="en-US" smtClean="0"/>
              <a:pPr/>
              <a:t>81</a:t>
            </a:fld>
            <a:endParaRPr lang="en-US" altLang="en-US"/>
          </a:p>
        </p:txBody>
      </p:sp>
    </p:spTree>
    <p:extLst>
      <p:ext uri="{BB962C8B-B14F-4D97-AF65-F5344CB8AC3E}">
        <p14:creationId xmlns:p14="http://schemas.microsoft.com/office/powerpoint/2010/main" val="19467260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98D2D-8A32-4CB1-8E5E-766288DB6984}"/>
              </a:ext>
            </a:extLst>
          </p:cNvPr>
          <p:cNvSpPr>
            <a:spLocks noGrp="1"/>
          </p:cNvSpPr>
          <p:nvPr>
            <p:ph idx="1"/>
          </p:nvPr>
        </p:nvSpPr>
        <p:spPr>
          <a:xfrm>
            <a:off x="685800" y="2193925"/>
            <a:ext cx="10820400" cy="1175391"/>
          </a:xfrm>
        </p:spPr>
        <p:txBody>
          <a:bodyPr/>
          <a:lstStyle/>
          <a:p>
            <a:pPr marL="0" indent="0">
              <a:buNone/>
            </a:pPr>
            <a:r>
              <a:rPr lang="en-US" sz="8000" dirty="0"/>
              <a:t>Show must go on!!!</a:t>
            </a:r>
          </a:p>
        </p:txBody>
      </p:sp>
      <p:sp>
        <p:nvSpPr>
          <p:cNvPr id="7" name="Footer Placeholder 6">
            <a:extLst>
              <a:ext uri="{FF2B5EF4-FFF2-40B4-BE49-F238E27FC236}">
                <a16:creationId xmlns:a16="http://schemas.microsoft.com/office/drawing/2014/main" id="{BF5CF2C6-12E5-4DC7-A10C-B7B88351FF02}"/>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043B5F51-B898-4BA7-8568-48D44AEDD5F4}"/>
              </a:ext>
            </a:extLst>
          </p:cNvPr>
          <p:cNvSpPr>
            <a:spLocks noGrp="1"/>
          </p:cNvSpPr>
          <p:nvPr>
            <p:ph type="sldNum" sz="quarter" idx="12"/>
          </p:nvPr>
        </p:nvSpPr>
        <p:spPr/>
        <p:txBody>
          <a:bodyPr/>
          <a:lstStyle/>
          <a:p>
            <a:fld id="{1273E001-130A-4382-97C2-B7B20AFB951A}" type="slidenum">
              <a:rPr lang="en-US" altLang="en-US" smtClean="0"/>
              <a:pPr/>
              <a:t>82</a:t>
            </a:fld>
            <a:endParaRPr lang="en-US" altLang="en-US"/>
          </a:p>
        </p:txBody>
      </p:sp>
    </p:spTree>
    <p:extLst>
      <p:ext uri="{BB962C8B-B14F-4D97-AF65-F5344CB8AC3E}">
        <p14:creationId xmlns:p14="http://schemas.microsoft.com/office/powerpoint/2010/main" val="33850002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26574-ACBC-406F-BE9D-F121DD8DB2AF}"/>
              </a:ext>
            </a:extLst>
          </p:cNvPr>
          <p:cNvSpPr>
            <a:spLocks noGrp="1"/>
          </p:cNvSpPr>
          <p:nvPr>
            <p:ph type="title"/>
          </p:nvPr>
        </p:nvSpPr>
        <p:spPr/>
        <p:txBody>
          <a:bodyPr/>
          <a:lstStyle/>
          <a:p>
            <a:r>
              <a:rPr lang="en-US" dirty="0"/>
              <a:t>PhD theses on mixed hypergraph coloring</a:t>
            </a:r>
          </a:p>
        </p:txBody>
      </p:sp>
      <p:pic>
        <p:nvPicPr>
          <p:cNvPr id="7" name="Content Placeholder 6">
            <a:extLst>
              <a:ext uri="{FF2B5EF4-FFF2-40B4-BE49-F238E27FC236}">
                <a16:creationId xmlns:a16="http://schemas.microsoft.com/office/drawing/2014/main" id="{F62E22CA-FEBD-4F52-A11F-7F539F655176}"/>
              </a:ext>
            </a:extLst>
          </p:cNvPr>
          <p:cNvPicPr>
            <a:picLocks noGrp="1" noChangeAspect="1"/>
          </p:cNvPicPr>
          <p:nvPr>
            <p:ph idx="1"/>
          </p:nvPr>
        </p:nvPicPr>
        <p:blipFill>
          <a:blip r:embed="rId2"/>
          <a:stretch>
            <a:fillRect/>
          </a:stretch>
        </p:blipFill>
        <p:spPr>
          <a:xfrm>
            <a:off x="509638" y="469390"/>
            <a:ext cx="2972000" cy="4024313"/>
          </a:xfrm>
        </p:spPr>
      </p:pic>
      <p:sp>
        <p:nvSpPr>
          <p:cNvPr id="4" name="Footer Placeholder 3">
            <a:extLst>
              <a:ext uri="{FF2B5EF4-FFF2-40B4-BE49-F238E27FC236}">
                <a16:creationId xmlns:a16="http://schemas.microsoft.com/office/drawing/2014/main" id="{028CA744-D0C7-4825-9B59-2B84A3086D6D}"/>
              </a:ext>
            </a:extLst>
          </p:cNvPr>
          <p:cNvSpPr>
            <a:spLocks noGrp="1"/>
          </p:cNvSpPr>
          <p:nvPr>
            <p:ph type="ftr" sz="quarter" idx="11"/>
          </p:nvPr>
        </p:nvSpPr>
        <p:spPr/>
        <p:txBody>
          <a:bodyPr/>
          <a:lstStyle/>
          <a:p>
            <a:pPr>
              <a:defRPr/>
            </a:pPr>
            <a:r>
              <a:rPr lang="en-US"/>
              <a:t>HyGraDe 2022 - Catania</a:t>
            </a:r>
          </a:p>
        </p:txBody>
      </p:sp>
      <p:sp>
        <p:nvSpPr>
          <p:cNvPr id="5" name="Slide Number Placeholder 4">
            <a:extLst>
              <a:ext uri="{FF2B5EF4-FFF2-40B4-BE49-F238E27FC236}">
                <a16:creationId xmlns:a16="http://schemas.microsoft.com/office/drawing/2014/main" id="{CDF71121-4DC1-4C69-86D4-60CA0912A661}"/>
              </a:ext>
            </a:extLst>
          </p:cNvPr>
          <p:cNvSpPr>
            <a:spLocks noGrp="1"/>
          </p:cNvSpPr>
          <p:nvPr>
            <p:ph type="sldNum" sz="quarter" idx="12"/>
          </p:nvPr>
        </p:nvSpPr>
        <p:spPr/>
        <p:txBody>
          <a:bodyPr/>
          <a:lstStyle/>
          <a:p>
            <a:fld id="{1273E001-130A-4382-97C2-B7B20AFB951A}" type="slidenum">
              <a:rPr lang="en-US" altLang="en-US" smtClean="0"/>
              <a:pPr/>
              <a:t>83</a:t>
            </a:fld>
            <a:endParaRPr lang="en-US" altLang="en-US"/>
          </a:p>
        </p:txBody>
      </p:sp>
      <p:pic>
        <p:nvPicPr>
          <p:cNvPr id="9" name="Picture 8">
            <a:extLst>
              <a:ext uri="{FF2B5EF4-FFF2-40B4-BE49-F238E27FC236}">
                <a16:creationId xmlns:a16="http://schemas.microsoft.com/office/drawing/2014/main" id="{BCAE8950-98D4-4FCE-8D97-F9E137410F8B}"/>
              </a:ext>
            </a:extLst>
          </p:cNvPr>
          <p:cNvPicPr>
            <a:picLocks noChangeAspect="1"/>
          </p:cNvPicPr>
          <p:nvPr/>
        </p:nvPicPr>
        <p:blipFill>
          <a:blip r:embed="rId3"/>
          <a:stretch>
            <a:fillRect/>
          </a:stretch>
        </p:blipFill>
        <p:spPr>
          <a:xfrm>
            <a:off x="1723614" y="1427814"/>
            <a:ext cx="2932470" cy="3874803"/>
          </a:xfrm>
          <a:prstGeom prst="rect">
            <a:avLst/>
          </a:prstGeom>
        </p:spPr>
      </p:pic>
      <p:pic>
        <p:nvPicPr>
          <p:cNvPr id="11" name="Picture 10">
            <a:extLst>
              <a:ext uri="{FF2B5EF4-FFF2-40B4-BE49-F238E27FC236}">
                <a16:creationId xmlns:a16="http://schemas.microsoft.com/office/drawing/2014/main" id="{DA98932D-535C-4008-9956-4644ABF9B1C0}"/>
              </a:ext>
            </a:extLst>
          </p:cNvPr>
          <p:cNvPicPr>
            <a:picLocks noChangeAspect="1"/>
          </p:cNvPicPr>
          <p:nvPr/>
        </p:nvPicPr>
        <p:blipFill>
          <a:blip r:embed="rId4"/>
          <a:stretch>
            <a:fillRect/>
          </a:stretch>
        </p:blipFill>
        <p:spPr>
          <a:xfrm>
            <a:off x="4113997" y="1899211"/>
            <a:ext cx="2748816" cy="3770069"/>
          </a:xfrm>
          <a:prstGeom prst="rect">
            <a:avLst/>
          </a:prstGeom>
        </p:spPr>
      </p:pic>
      <p:pic>
        <p:nvPicPr>
          <p:cNvPr id="13" name="Picture 12">
            <a:extLst>
              <a:ext uri="{FF2B5EF4-FFF2-40B4-BE49-F238E27FC236}">
                <a16:creationId xmlns:a16="http://schemas.microsoft.com/office/drawing/2014/main" id="{EC51C444-EC0C-4966-BDF3-3015B0BD21EE}"/>
              </a:ext>
            </a:extLst>
          </p:cNvPr>
          <p:cNvPicPr>
            <a:picLocks noChangeAspect="1"/>
          </p:cNvPicPr>
          <p:nvPr/>
        </p:nvPicPr>
        <p:blipFill>
          <a:blip r:embed="rId5"/>
          <a:stretch>
            <a:fillRect/>
          </a:stretch>
        </p:blipFill>
        <p:spPr>
          <a:xfrm>
            <a:off x="6096000" y="2430380"/>
            <a:ext cx="2932470" cy="3770070"/>
          </a:xfrm>
          <a:prstGeom prst="rect">
            <a:avLst/>
          </a:prstGeom>
        </p:spPr>
      </p:pic>
      <p:pic>
        <p:nvPicPr>
          <p:cNvPr id="15" name="Picture 14">
            <a:extLst>
              <a:ext uri="{FF2B5EF4-FFF2-40B4-BE49-F238E27FC236}">
                <a16:creationId xmlns:a16="http://schemas.microsoft.com/office/drawing/2014/main" id="{F612D528-A415-4B39-A26D-E6288D1CAA69}"/>
              </a:ext>
            </a:extLst>
          </p:cNvPr>
          <p:cNvPicPr>
            <a:picLocks noChangeAspect="1"/>
          </p:cNvPicPr>
          <p:nvPr/>
        </p:nvPicPr>
        <p:blipFill>
          <a:blip r:embed="rId6"/>
          <a:stretch>
            <a:fillRect/>
          </a:stretch>
        </p:blipFill>
        <p:spPr>
          <a:xfrm>
            <a:off x="8208382" y="1955040"/>
            <a:ext cx="3009862" cy="3877869"/>
          </a:xfrm>
          <a:prstGeom prst="rect">
            <a:avLst/>
          </a:prstGeom>
        </p:spPr>
      </p:pic>
      <p:pic>
        <p:nvPicPr>
          <p:cNvPr id="16" name="Picture 15">
            <a:extLst>
              <a:ext uri="{FF2B5EF4-FFF2-40B4-BE49-F238E27FC236}">
                <a16:creationId xmlns:a16="http://schemas.microsoft.com/office/drawing/2014/main" id="{B302D49D-79E4-4D1A-87CD-CAD90E68ED6A}"/>
              </a:ext>
            </a:extLst>
          </p:cNvPr>
          <p:cNvPicPr>
            <a:picLocks noChangeAspect="1"/>
          </p:cNvPicPr>
          <p:nvPr/>
        </p:nvPicPr>
        <p:blipFill>
          <a:blip r:embed="rId7"/>
          <a:stretch>
            <a:fillRect/>
          </a:stretch>
        </p:blipFill>
        <p:spPr>
          <a:xfrm>
            <a:off x="4682656" y="1955040"/>
            <a:ext cx="3896335" cy="4613470"/>
          </a:xfrm>
          <a:prstGeom prst="rect">
            <a:avLst/>
          </a:prstGeom>
        </p:spPr>
      </p:pic>
      <p:pic>
        <p:nvPicPr>
          <p:cNvPr id="6" name="Picture 5">
            <a:extLst>
              <a:ext uri="{FF2B5EF4-FFF2-40B4-BE49-F238E27FC236}">
                <a16:creationId xmlns:a16="http://schemas.microsoft.com/office/drawing/2014/main" id="{348894BE-5248-4F8E-8F31-124B1BA13347}"/>
              </a:ext>
            </a:extLst>
          </p:cNvPr>
          <p:cNvPicPr>
            <a:picLocks noChangeAspect="1"/>
          </p:cNvPicPr>
          <p:nvPr/>
        </p:nvPicPr>
        <p:blipFill>
          <a:blip r:embed="rId8"/>
          <a:stretch>
            <a:fillRect/>
          </a:stretch>
        </p:blipFill>
        <p:spPr>
          <a:xfrm>
            <a:off x="635167" y="2074863"/>
            <a:ext cx="3478830" cy="4531763"/>
          </a:xfrm>
          <a:prstGeom prst="rect">
            <a:avLst/>
          </a:prstGeom>
        </p:spPr>
      </p:pic>
    </p:spTree>
    <p:extLst>
      <p:ext uri="{BB962C8B-B14F-4D97-AF65-F5344CB8AC3E}">
        <p14:creationId xmlns:p14="http://schemas.microsoft.com/office/powerpoint/2010/main" val="28178944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F238A-23CF-420D-9265-9FE78960DE6B}"/>
              </a:ext>
            </a:extLst>
          </p:cNvPr>
          <p:cNvSpPr>
            <a:spLocks noGrp="1"/>
          </p:cNvSpPr>
          <p:nvPr>
            <p:ph type="title"/>
          </p:nvPr>
        </p:nvSpPr>
        <p:spPr/>
        <p:txBody>
          <a:bodyPr/>
          <a:lstStyle/>
          <a:p>
            <a:r>
              <a:rPr lang="en-US" dirty="0"/>
              <a:t>Show must go on!!!</a:t>
            </a:r>
          </a:p>
        </p:txBody>
      </p:sp>
      <p:pic>
        <p:nvPicPr>
          <p:cNvPr id="10" name="Content Placeholder 9" descr="Graphical user interface, text, application, email&#10;&#10;Description automatically generated">
            <a:extLst>
              <a:ext uri="{FF2B5EF4-FFF2-40B4-BE49-F238E27FC236}">
                <a16:creationId xmlns:a16="http://schemas.microsoft.com/office/drawing/2014/main" id="{76080FFF-3095-4608-8921-CE3A8D9F5B5A}"/>
              </a:ext>
            </a:extLst>
          </p:cNvPr>
          <p:cNvPicPr>
            <a:picLocks noGrp="1" noChangeAspect="1"/>
          </p:cNvPicPr>
          <p:nvPr>
            <p:ph idx="1"/>
          </p:nvPr>
        </p:nvPicPr>
        <p:blipFill>
          <a:blip r:embed="rId2"/>
          <a:stretch>
            <a:fillRect/>
          </a:stretch>
        </p:blipFill>
        <p:spPr>
          <a:xfrm>
            <a:off x="1696212" y="1921509"/>
            <a:ext cx="5751576" cy="4348607"/>
          </a:xfrm>
        </p:spPr>
      </p:pic>
      <p:pic>
        <p:nvPicPr>
          <p:cNvPr id="7" name="Picture 6">
            <a:extLst>
              <a:ext uri="{FF2B5EF4-FFF2-40B4-BE49-F238E27FC236}">
                <a16:creationId xmlns:a16="http://schemas.microsoft.com/office/drawing/2014/main" id="{A2356BAE-FC31-4E7C-9987-E1EC7CD19AF6}"/>
              </a:ext>
            </a:extLst>
          </p:cNvPr>
          <p:cNvPicPr>
            <a:picLocks noChangeAspect="1"/>
          </p:cNvPicPr>
          <p:nvPr/>
        </p:nvPicPr>
        <p:blipFill>
          <a:blip r:embed="rId3"/>
          <a:stretch>
            <a:fillRect/>
          </a:stretch>
        </p:blipFill>
        <p:spPr>
          <a:xfrm>
            <a:off x="326632" y="3377333"/>
            <a:ext cx="5554136" cy="4907280"/>
          </a:xfrm>
          <a:prstGeom prst="rect">
            <a:avLst/>
          </a:prstGeom>
        </p:spPr>
      </p:pic>
      <p:pic>
        <p:nvPicPr>
          <p:cNvPr id="11" name="Picture 10">
            <a:extLst>
              <a:ext uri="{FF2B5EF4-FFF2-40B4-BE49-F238E27FC236}">
                <a16:creationId xmlns:a16="http://schemas.microsoft.com/office/drawing/2014/main" id="{E9485909-54DA-4D58-84F4-C5B7E49F2541}"/>
              </a:ext>
            </a:extLst>
          </p:cNvPr>
          <p:cNvPicPr>
            <a:picLocks noChangeAspect="1"/>
          </p:cNvPicPr>
          <p:nvPr/>
        </p:nvPicPr>
        <p:blipFill>
          <a:blip r:embed="rId4"/>
          <a:stretch>
            <a:fillRect/>
          </a:stretch>
        </p:blipFill>
        <p:spPr>
          <a:xfrm>
            <a:off x="733302" y="2920051"/>
            <a:ext cx="7677396" cy="5484064"/>
          </a:xfrm>
          <a:prstGeom prst="rect">
            <a:avLst/>
          </a:prstGeom>
        </p:spPr>
      </p:pic>
      <p:pic>
        <p:nvPicPr>
          <p:cNvPr id="13" name="Picture 12">
            <a:extLst>
              <a:ext uri="{FF2B5EF4-FFF2-40B4-BE49-F238E27FC236}">
                <a16:creationId xmlns:a16="http://schemas.microsoft.com/office/drawing/2014/main" id="{FD8BA1BA-DB8D-4D9C-8CDD-2A68B74FFD9F}"/>
              </a:ext>
            </a:extLst>
          </p:cNvPr>
          <p:cNvPicPr>
            <a:picLocks noChangeAspect="1"/>
          </p:cNvPicPr>
          <p:nvPr/>
        </p:nvPicPr>
        <p:blipFill>
          <a:blip r:embed="rId5"/>
          <a:stretch>
            <a:fillRect/>
          </a:stretch>
        </p:blipFill>
        <p:spPr>
          <a:xfrm>
            <a:off x="3872753" y="2156403"/>
            <a:ext cx="7633447" cy="4634362"/>
          </a:xfrm>
          <a:prstGeom prst="rect">
            <a:avLst/>
          </a:prstGeom>
        </p:spPr>
      </p:pic>
      <p:pic>
        <p:nvPicPr>
          <p:cNvPr id="15" name="Picture 14">
            <a:extLst>
              <a:ext uri="{FF2B5EF4-FFF2-40B4-BE49-F238E27FC236}">
                <a16:creationId xmlns:a16="http://schemas.microsoft.com/office/drawing/2014/main" id="{2AECC046-8788-49AB-9340-829D8CAA5A8A}"/>
              </a:ext>
            </a:extLst>
          </p:cNvPr>
          <p:cNvPicPr>
            <a:picLocks noChangeAspect="1"/>
          </p:cNvPicPr>
          <p:nvPr/>
        </p:nvPicPr>
        <p:blipFill>
          <a:blip r:embed="rId6"/>
          <a:stretch>
            <a:fillRect/>
          </a:stretch>
        </p:blipFill>
        <p:spPr>
          <a:xfrm>
            <a:off x="3650799" y="1712750"/>
            <a:ext cx="6709240" cy="5396262"/>
          </a:xfrm>
          <a:prstGeom prst="rect">
            <a:avLst/>
          </a:prstGeom>
        </p:spPr>
      </p:pic>
      <p:pic>
        <p:nvPicPr>
          <p:cNvPr id="17" name="Picture 16">
            <a:extLst>
              <a:ext uri="{FF2B5EF4-FFF2-40B4-BE49-F238E27FC236}">
                <a16:creationId xmlns:a16="http://schemas.microsoft.com/office/drawing/2014/main" id="{FE313CA5-6CEF-4383-97F7-399539DD3B3D}"/>
              </a:ext>
            </a:extLst>
          </p:cNvPr>
          <p:cNvPicPr>
            <a:picLocks noChangeAspect="1"/>
          </p:cNvPicPr>
          <p:nvPr/>
        </p:nvPicPr>
        <p:blipFill>
          <a:blip r:embed="rId7"/>
          <a:stretch>
            <a:fillRect/>
          </a:stretch>
        </p:blipFill>
        <p:spPr>
          <a:xfrm>
            <a:off x="3330388" y="1921509"/>
            <a:ext cx="7763139" cy="5689352"/>
          </a:xfrm>
          <a:prstGeom prst="rect">
            <a:avLst/>
          </a:prstGeom>
        </p:spPr>
      </p:pic>
      <p:sp>
        <p:nvSpPr>
          <p:cNvPr id="19" name="Footer Placeholder 18">
            <a:extLst>
              <a:ext uri="{FF2B5EF4-FFF2-40B4-BE49-F238E27FC236}">
                <a16:creationId xmlns:a16="http://schemas.microsoft.com/office/drawing/2014/main" id="{06F266E0-0C13-4168-BBA1-4F4007898EE7}"/>
              </a:ext>
            </a:extLst>
          </p:cNvPr>
          <p:cNvSpPr>
            <a:spLocks noGrp="1"/>
          </p:cNvSpPr>
          <p:nvPr>
            <p:ph type="ftr" sz="quarter" idx="11"/>
          </p:nvPr>
        </p:nvSpPr>
        <p:spPr/>
        <p:txBody>
          <a:bodyPr/>
          <a:lstStyle/>
          <a:p>
            <a:pPr>
              <a:defRPr/>
            </a:pPr>
            <a:r>
              <a:rPr lang="en-US"/>
              <a:t>HyGraDe 2022 - Catania</a:t>
            </a:r>
          </a:p>
        </p:txBody>
      </p:sp>
      <p:sp>
        <p:nvSpPr>
          <p:cNvPr id="20" name="Slide Number Placeholder 19">
            <a:extLst>
              <a:ext uri="{FF2B5EF4-FFF2-40B4-BE49-F238E27FC236}">
                <a16:creationId xmlns:a16="http://schemas.microsoft.com/office/drawing/2014/main" id="{56F617D8-D6AC-4E2D-8FD9-2472563BF781}"/>
              </a:ext>
            </a:extLst>
          </p:cNvPr>
          <p:cNvSpPr>
            <a:spLocks noGrp="1"/>
          </p:cNvSpPr>
          <p:nvPr>
            <p:ph type="sldNum" sz="quarter" idx="12"/>
          </p:nvPr>
        </p:nvSpPr>
        <p:spPr/>
        <p:txBody>
          <a:bodyPr/>
          <a:lstStyle/>
          <a:p>
            <a:fld id="{1273E001-130A-4382-97C2-B7B20AFB951A}" type="slidenum">
              <a:rPr lang="en-US" altLang="en-US" smtClean="0"/>
              <a:pPr/>
              <a:t>84</a:t>
            </a:fld>
            <a:endParaRPr lang="en-US" altLang="en-US"/>
          </a:p>
        </p:txBody>
      </p:sp>
      <p:pic>
        <p:nvPicPr>
          <p:cNvPr id="4" name="Picture 3">
            <a:extLst>
              <a:ext uri="{FF2B5EF4-FFF2-40B4-BE49-F238E27FC236}">
                <a16:creationId xmlns:a16="http://schemas.microsoft.com/office/drawing/2014/main" id="{566D15C1-1AEF-4088-8EDB-C6F96512D83E}"/>
              </a:ext>
            </a:extLst>
          </p:cNvPr>
          <p:cNvPicPr>
            <a:picLocks noChangeAspect="1"/>
          </p:cNvPicPr>
          <p:nvPr/>
        </p:nvPicPr>
        <p:blipFill>
          <a:blip r:embed="rId8"/>
          <a:stretch>
            <a:fillRect/>
          </a:stretch>
        </p:blipFill>
        <p:spPr>
          <a:xfrm>
            <a:off x="3297245" y="417846"/>
            <a:ext cx="5988688" cy="5938504"/>
          </a:xfrm>
          <a:prstGeom prst="rect">
            <a:avLst/>
          </a:prstGeom>
        </p:spPr>
      </p:pic>
      <p:pic>
        <p:nvPicPr>
          <p:cNvPr id="6" name="Picture 5">
            <a:extLst>
              <a:ext uri="{FF2B5EF4-FFF2-40B4-BE49-F238E27FC236}">
                <a16:creationId xmlns:a16="http://schemas.microsoft.com/office/drawing/2014/main" id="{E135F9BF-268B-4273-A5FC-C35D01872FA0}"/>
              </a:ext>
            </a:extLst>
          </p:cNvPr>
          <p:cNvPicPr>
            <a:picLocks noChangeAspect="1"/>
          </p:cNvPicPr>
          <p:nvPr/>
        </p:nvPicPr>
        <p:blipFill>
          <a:blip r:embed="rId9"/>
          <a:stretch>
            <a:fillRect/>
          </a:stretch>
        </p:blipFill>
        <p:spPr>
          <a:xfrm>
            <a:off x="5243280" y="746125"/>
            <a:ext cx="6469148" cy="5938504"/>
          </a:xfrm>
          <a:prstGeom prst="rect">
            <a:avLst/>
          </a:prstGeom>
        </p:spPr>
      </p:pic>
      <p:pic>
        <p:nvPicPr>
          <p:cNvPr id="18" name="Content Placeholder 10">
            <a:extLst>
              <a:ext uri="{FF2B5EF4-FFF2-40B4-BE49-F238E27FC236}">
                <a16:creationId xmlns:a16="http://schemas.microsoft.com/office/drawing/2014/main" id="{E5837CA1-F938-4CEC-AAA8-A56F6C622CEB}"/>
              </a:ext>
            </a:extLst>
          </p:cNvPr>
          <p:cNvPicPr>
            <a:picLocks noChangeAspect="1"/>
          </p:cNvPicPr>
          <p:nvPr/>
        </p:nvPicPr>
        <p:blipFill>
          <a:blip r:embed="rId10"/>
          <a:stretch>
            <a:fillRect/>
          </a:stretch>
        </p:blipFill>
        <p:spPr bwMode="auto">
          <a:xfrm>
            <a:off x="329514" y="954884"/>
            <a:ext cx="11535854" cy="654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56915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fltVal val="0"/>
                                          </p:val>
                                        </p:tav>
                                        <p:tav tm="100000">
                                          <p:val>
                                            <p:strVal val="#ppt_w"/>
                                          </p:val>
                                        </p:tav>
                                      </p:tavLst>
                                    </p:anim>
                                    <p:anim calcmode="lin" valueType="num">
                                      <p:cBhvr>
                                        <p:cTn id="8" dur="3000" fill="hold"/>
                                        <p:tgtEl>
                                          <p:spTgt spid="10"/>
                                        </p:tgtEl>
                                        <p:attrNameLst>
                                          <p:attrName>ppt_h</p:attrName>
                                        </p:attrNameLst>
                                      </p:cBhvr>
                                      <p:tavLst>
                                        <p:tav tm="0">
                                          <p:val>
                                            <p:fltVal val="0"/>
                                          </p:val>
                                        </p:tav>
                                        <p:tav tm="100000">
                                          <p:val>
                                            <p:strVal val="#ppt_h"/>
                                          </p:val>
                                        </p:tav>
                                      </p:tavLst>
                                    </p:anim>
                                    <p:animEffect transition="in" filter="fade">
                                      <p:cBhvr>
                                        <p:cTn id="9" dur="3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3000" fill="hold"/>
                                        <p:tgtEl>
                                          <p:spTgt spid="7"/>
                                        </p:tgtEl>
                                        <p:attrNameLst>
                                          <p:attrName>ppt_w</p:attrName>
                                        </p:attrNameLst>
                                      </p:cBhvr>
                                      <p:tavLst>
                                        <p:tav tm="0">
                                          <p:val>
                                            <p:fltVal val="0"/>
                                          </p:val>
                                        </p:tav>
                                        <p:tav tm="100000">
                                          <p:val>
                                            <p:strVal val="#ppt_w"/>
                                          </p:val>
                                        </p:tav>
                                      </p:tavLst>
                                    </p:anim>
                                    <p:anim calcmode="lin" valueType="num">
                                      <p:cBhvr>
                                        <p:cTn id="15" dur="3000" fill="hold"/>
                                        <p:tgtEl>
                                          <p:spTgt spid="7"/>
                                        </p:tgtEl>
                                        <p:attrNameLst>
                                          <p:attrName>ppt_h</p:attrName>
                                        </p:attrNameLst>
                                      </p:cBhvr>
                                      <p:tavLst>
                                        <p:tav tm="0">
                                          <p:val>
                                            <p:fltVal val="0"/>
                                          </p:val>
                                        </p:tav>
                                        <p:tav tm="100000">
                                          <p:val>
                                            <p:strVal val="#ppt_h"/>
                                          </p:val>
                                        </p:tav>
                                      </p:tavLst>
                                    </p:anim>
                                    <p:animEffect transition="in" filter="fade">
                                      <p:cBhvr>
                                        <p:cTn id="16" dur="3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2000" fill="hold"/>
                                        <p:tgtEl>
                                          <p:spTgt spid="11"/>
                                        </p:tgtEl>
                                        <p:attrNameLst>
                                          <p:attrName>ppt_w</p:attrName>
                                        </p:attrNameLst>
                                      </p:cBhvr>
                                      <p:tavLst>
                                        <p:tav tm="0">
                                          <p:val>
                                            <p:fltVal val="0"/>
                                          </p:val>
                                        </p:tav>
                                        <p:tav tm="100000">
                                          <p:val>
                                            <p:strVal val="#ppt_w"/>
                                          </p:val>
                                        </p:tav>
                                      </p:tavLst>
                                    </p:anim>
                                    <p:anim calcmode="lin" valueType="num">
                                      <p:cBhvr>
                                        <p:cTn id="22" dur="2000" fill="hold"/>
                                        <p:tgtEl>
                                          <p:spTgt spid="11"/>
                                        </p:tgtEl>
                                        <p:attrNameLst>
                                          <p:attrName>ppt_h</p:attrName>
                                        </p:attrNameLst>
                                      </p:cBhvr>
                                      <p:tavLst>
                                        <p:tav tm="0">
                                          <p:val>
                                            <p:fltVal val="0"/>
                                          </p:val>
                                        </p:tav>
                                        <p:tav tm="100000">
                                          <p:val>
                                            <p:strVal val="#ppt_h"/>
                                          </p:val>
                                        </p:tav>
                                      </p:tavLst>
                                    </p:anim>
                                    <p:anim calcmode="lin" valueType="num">
                                      <p:cBhvr>
                                        <p:cTn id="23" dur="2000" fill="hold"/>
                                        <p:tgtEl>
                                          <p:spTgt spid="11"/>
                                        </p:tgtEl>
                                        <p:attrNameLst>
                                          <p:attrName>style.rotation</p:attrName>
                                        </p:attrNameLst>
                                      </p:cBhvr>
                                      <p:tavLst>
                                        <p:tav tm="0">
                                          <p:val>
                                            <p:fltVal val="90"/>
                                          </p:val>
                                        </p:tav>
                                        <p:tav tm="100000">
                                          <p:val>
                                            <p:fltVal val="0"/>
                                          </p:val>
                                        </p:tav>
                                      </p:tavLst>
                                    </p:anim>
                                    <p:animEffect transition="in" filter="fade">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2000" fill="hold"/>
                                        <p:tgtEl>
                                          <p:spTgt spid="13"/>
                                        </p:tgtEl>
                                        <p:attrNameLst>
                                          <p:attrName>ppt_w</p:attrName>
                                        </p:attrNameLst>
                                      </p:cBhvr>
                                      <p:tavLst>
                                        <p:tav tm="0">
                                          <p:val>
                                            <p:fltVal val="0"/>
                                          </p:val>
                                        </p:tav>
                                        <p:tav tm="100000">
                                          <p:val>
                                            <p:strVal val="#ppt_w"/>
                                          </p:val>
                                        </p:tav>
                                      </p:tavLst>
                                    </p:anim>
                                    <p:anim calcmode="lin" valueType="num">
                                      <p:cBhvr>
                                        <p:cTn id="30" dur="2000" fill="hold"/>
                                        <p:tgtEl>
                                          <p:spTgt spid="13"/>
                                        </p:tgtEl>
                                        <p:attrNameLst>
                                          <p:attrName>ppt_h</p:attrName>
                                        </p:attrNameLst>
                                      </p:cBhvr>
                                      <p:tavLst>
                                        <p:tav tm="0">
                                          <p:val>
                                            <p:fltVal val="0"/>
                                          </p:val>
                                        </p:tav>
                                        <p:tav tm="100000">
                                          <p:val>
                                            <p:strVal val="#ppt_h"/>
                                          </p:val>
                                        </p:tav>
                                      </p:tavLst>
                                    </p:anim>
                                    <p:animEffect transition="in" filter="fade">
                                      <p:cBhvr>
                                        <p:cTn id="31" dur="2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000" fill="hold"/>
                                        <p:tgtEl>
                                          <p:spTgt spid="15"/>
                                        </p:tgtEl>
                                        <p:attrNameLst>
                                          <p:attrName>ppt_w</p:attrName>
                                        </p:attrNameLst>
                                      </p:cBhvr>
                                      <p:tavLst>
                                        <p:tav tm="0">
                                          <p:val>
                                            <p:fltVal val="0"/>
                                          </p:val>
                                        </p:tav>
                                        <p:tav tm="100000">
                                          <p:val>
                                            <p:strVal val="#ppt_w"/>
                                          </p:val>
                                        </p:tav>
                                      </p:tavLst>
                                    </p:anim>
                                    <p:anim calcmode="lin" valueType="num">
                                      <p:cBhvr>
                                        <p:cTn id="37" dur="2000" fill="hold"/>
                                        <p:tgtEl>
                                          <p:spTgt spid="15"/>
                                        </p:tgtEl>
                                        <p:attrNameLst>
                                          <p:attrName>ppt_h</p:attrName>
                                        </p:attrNameLst>
                                      </p:cBhvr>
                                      <p:tavLst>
                                        <p:tav tm="0">
                                          <p:val>
                                            <p:fltVal val="0"/>
                                          </p:val>
                                        </p:tav>
                                        <p:tav tm="100000">
                                          <p:val>
                                            <p:strVal val="#ppt_h"/>
                                          </p:val>
                                        </p:tav>
                                      </p:tavLst>
                                    </p:anim>
                                    <p:anim calcmode="lin" valueType="num">
                                      <p:cBhvr>
                                        <p:cTn id="38" dur="2000" fill="hold"/>
                                        <p:tgtEl>
                                          <p:spTgt spid="15"/>
                                        </p:tgtEl>
                                        <p:attrNameLst>
                                          <p:attrName>style.rotation</p:attrName>
                                        </p:attrNameLst>
                                      </p:cBhvr>
                                      <p:tavLst>
                                        <p:tav tm="0">
                                          <p:val>
                                            <p:fltVal val="90"/>
                                          </p:val>
                                        </p:tav>
                                        <p:tav tm="100000">
                                          <p:val>
                                            <p:fltVal val="0"/>
                                          </p:val>
                                        </p:tav>
                                      </p:tavLst>
                                    </p:anim>
                                    <p:animEffect transition="in" filter="fade">
                                      <p:cBhvr>
                                        <p:cTn id="39" dur="2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2000" fill="hold"/>
                                        <p:tgtEl>
                                          <p:spTgt spid="17"/>
                                        </p:tgtEl>
                                        <p:attrNameLst>
                                          <p:attrName>ppt_x</p:attrName>
                                        </p:attrNameLst>
                                      </p:cBhvr>
                                      <p:tavLst>
                                        <p:tav tm="0">
                                          <p:val>
                                            <p:strVal val="#ppt_x"/>
                                          </p:val>
                                        </p:tav>
                                        <p:tav tm="100000">
                                          <p:val>
                                            <p:strVal val="#ppt_x"/>
                                          </p:val>
                                        </p:tav>
                                      </p:tavLst>
                                    </p:anim>
                                    <p:anim calcmode="lin" valueType="num">
                                      <p:cBhvr additive="base">
                                        <p:cTn id="45"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2000" fill="hold"/>
                                        <p:tgtEl>
                                          <p:spTgt spid="4"/>
                                        </p:tgtEl>
                                        <p:attrNameLst>
                                          <p:attrName>ppt_x</p:attrName>
                                        </p:attrNameLst>
                                      </p:cBhvr>
                                      <p:tavLst>
                                        <p:tav tm="0">
                                          <p:val>
                                            <p:strVal val="#ppt_x"/>
                                          </p:val>
                                        </p:tav>
                                        <p:tav tm="100000">
                                          <p:val>
                                            <p:strVal val="#ppt_x"/>
                                          </p:val>
                                        </p:tav>
                                      </p:tavLst>
                                    </p:anim>
                                    <p:anim calcmode="lin" valueType="num">
                                      <p:cBhvr additive="base">
                                        <p:cTn id="51"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2000" fill="hold"/>
                                        <p:tgtEl>
                                          <p:spTgt spid="6"/>
                                        </p:tgtEl>
                                        <p:attrNameLst>
                                          <p:attrName>ppt_x</p:attrName>
                                        </p:attrNameLst>
                                      </p:cBhvr>
                                      <p:tavLst>
                                        <p:tav tm="0">
                                          <p:val>
                                            <p:strVal val="#ppt_x"/>
                                          </p:val>
                                        </p:tav>
                                        <p:tav tm="100000">
                                          <p:val>
                                            <p:strVal val="#ppt_x"/>
                                          </p:val>
                                        </p:tav>
                                      </p:tavLst>
                                    </p:anim>
                                    <p:anim calcmode="lin" valueType="num">
                                      <p:cBhvr additive="base">
                                        <p:cTn id="57"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2000" fill="hold"/>
                                        <p:tgtEl>
                                          <p:spTgt spid="18"/>
                                        </p:tgtEl>
                                        <p:attrNameLst>
                                          <p:attrName>ppt_w</p:attrName>
                                        </p:attrNameLst>
                                      </p:cBhvr>
                                      <p:tavLst>
                                        <p:tav tm="0">
                                          <p:val>
                                            <p:fltVal val="0"/>
                                          </p:val>
                                        </p:tav>
                                        <p:tav tm="100000">
                                          <p:val>
                                            <p:strVal val="#ppt_w"/>
                                          </p:val>
                                        </p:tav>
                                      </p:tavLst>
                                    </p:anim>
                                    <p:anim calcmode="lin" valueType="num">
                                      <p:cBhvr>
                                        <p:cTn id="63" dur="2000" fill="hold"/>
                                        <p:tgtEl>
                                          <p:spTgt spid="18"/>
                                        </p:tgtEl>
                                        <p:attrNameLst>
                                          <p:attrName>ppt_h</p:attrName>
                                        </p:attrNameLst>
                                      </p:cBhvr>
                                      <p:tavLst>
                                        <p:tav tm="0">
                                          <p:val>
                                            <p:fltVal val="0"/>
                                          </p:val>
                                        </p:tav>
                                        <p:tav tm="100000">
                                          <p:val>
                                            <p:strVal val="#ppt_h"/>
                                          </p:val>
                                        </p:tav>
                                      </p:tavLst>
                                    </p:anim>
                                    <p:animEffect transition="in" filter="fade">
                                      <p:cBhvr>
                                        <p:cTn id="6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BF52-D9A8-4F6C-AB3B-3A1801048866}"/>
              </a:ext>
            </a:extLst>
          </p:cNvPr>
          <p:cNvSpPr>
            <a:spLocks noGrp="1"/>
          </p:cNvSpPr>
          <p:nvPr>
            <p:ph type="title"/>
          </p:nvPr>
        </p:nvSpPr>
        <p:spPr>
          <a:xfrm>
            <a:off x="1790700" y="2782094"/>
            <a:ext cx="8610600" cy="1293812"/>
          </a:xfrm>
        </p:spPr>
        <p:txBody>
          <a:bodyPr>
            <a:normAutofit/>
          </a:bodyPr>
          <a:lstStyle/>
          <a:p>
            <a:pPr algn="ctr"/>
            <a:r>
              <a:rPr lang="en-US" sz="8000" dirty="0"/>
              <a:t>OPEN PROBLEMS</a:t>
            </a:r>
          </a:p>
        </p:txBody>
      </p:sp>
      <p:sp>
        <p:nvSpPr>
          <p:cNvPr id="3" name="Rectangle 2">
            <a:extLst>
              <a:ext uri="{FF2B5EF4-FFF2-40B4-BE49-F238E27FC236}">
                <a16:creationId xmlns:a16="http://schemas.microsoft.com/office/drawing/2014/main" id="{9A5BF854-7478-44FB-8DE6-998163753F65}"/>
              </a:ext>
            </a:extLst>
          </p:cNvPr>
          <p:cNvSpPr/>
          <p:nvPr/>
        </p:nvSpPr>
        <p:spPr>
          <a:xfrm>
            <a:off x="1572864" y="4292798"/>
            <a:ext cx="894026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“…more gas on the fire…”</a:t>
            </a:r>
          </a:p>
        </p:txBody>
      </p:sp>
      <p:sp>
        <p:nvSpPr>
          <p:cNvPr id="7" name="Footer Placeholder 6">
            <a:extLst>
              <a:ext uri="{FF2B5EF4-FFF2-40B4-BE49-F238E27FC236}">
                <a16:creationId xmlns:a16="http://schemas.microsoft.com/office/drawing/2014/main" id="{C1842603-B212-41E5-BA78-C91B4918CD8B}"/>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5AF05FBB-5B78-4DFE-9C7D-D5BFE38A69D6}"/>
              </a:ext>
            </a:extLst>
          </p:cNvPr>
          <p:cNvSpPr>
            <a:spLocks noGrp="1"/>
          </p:cNvSpPr>
          <p:nvPr>
            <p:ph type="sldNum" sz="quarter" idx="12"/>
          </p:nvPr>
        </p:nvSpPr>
        <p:spPr/>
        <p:txBody>
          <a:bodyPr/>
          <a:lstStyle/>
          <a:p>
            <a:fld id="{1273E001-130A-4382-97C2-B7B20AFB951A}" type="slidenum">
              <a:rPr lang="en-US" altLang="en-US" smtClean="0"/>
              <a:pPr/>
              <a:t>85</a:t>
            </a:fld>
            <a:endParaRPr lang="en-US" altLang="en-US"/>
          </a:p>
        </p:txBody>
      </p:sp>
    </p:spTree>
    <p:extLst>
      <p:ext uri="{BB962C8B-B14F-4D97-AF65-F5344CB8AC3E}">
        <p14:creationId xmlns:p14="http://schemas.microsoft.com/office/powerpoint/2010/main" val="35208684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83EB-015B-4548-B989-14AAD2971C74}"/>
              </a:ext>
            </a:extLst>
          </p:cNvPr>
          <p:cNvSpPr>
            <a:spLocks noGrp="1"/>
          </p:cNvSpPr>
          <p:nvPr>
            <p:ph type="title"/>
          </p:nvPr>
        </p:nvSpPr>
        <p:spPr>
          <a:xfrm>
            <a:off x="2661369" y="521241"/>
            <a:ext cx="8610600" cy="1293812"/>
          </a:xfrm>
        </p:spPr>
        <p:txBody>
          <a:bodyPr/>
          <a:lstStyle/>
          <a:p>
            <a:r>
              <a:rPr lang="en-US" dirty="0"/>
              <a:t>Mario </a:t>
            </a:r>
            <a:r>
              <a:rPr lang="en-US" dirty="0" err="1"/>
              <a:t>gionfriddo’s</a:t>
            </a:r>
            <a:r>
              <a:rPr lang="en-US" dirty="0"/>
              <a:t> open problems</a:t>
            </a:r>
          </a:p>
        </p:txBody>
      </p:sp>
      <p:pic>
        <p:nvPicPr>
          <p:cNvPr id="7" name="Content Placeholder 6">
            <a:extLst>
              <a:ext uri="{FF2B5EF4-FFF2-40B4-BE49-F238E27FC236}">
                <a16:creationId xmlns:a16="http://schemas.microsoft.com/office/drawing/2014/main" id="{19EB95EB-AE74-4508-BFD2-08032610F955}"/>
              </a:ext>
            </a:extLst>
          </p:cNvPr>
          <p:cNvPicPr>
            <a:picLocks noGrp="1" noChangeAspect="1"/>
          </p:cNvPicPr>
          <p:nvPr>
            <p:ph idx="1"/>
          </p:nvPr>
        </p:nvPicPr>
        <p:blipFill>
          <a:blip r:embed="rId2"/>
          <a:stretch>
            <a:fillRect/>
          </a:stretch>
        </p:blipFill>
        <p:spPr>
          <a:xfrm>
            <a:off x="421410" y="2155424"/>
            <a:ext cx="5160136" cy="4024313"/>
          </a:xfrm>
        </p:spPr>
      </p:pic>
      <p:sp>
        <p:nvSpPr>
          <p:cNvPr id="4" name="Footer Placeholder 3">
            <a:extLst>
              <a:ext uri="{FF2B5EF4-FFF2-40B4-BE49-F238E27FC236}">
                <a16:creationId xmlns:a16="http://schemas.microsoft.com/office/drawing/2014/main" id="{B83E9804-08B8-4BE5-A384-1A93929FF1E7}"/>
              </a:ext>
            </a:extLst>
          </p:cNvPr>
          <p:cNvSpPr>
            <a:spLocks noGrp="1"/>
          </p:cNvSpPr>
          <p:nvPr>
            <p:ph type="ftr" sz="quarter" idx="11"/>
          </p:nvPr>
        </p:nvSpPr>
        <p:spPr/>
        <p:txBody>
          <a:bodyPr/>
          <a:lstStyle/>
          <a:p>
            <a:pPr>
              <a:defRPr/>
            </a:pPr>
            <a:r>
              <a:rPr lang="en-US"/>
              <a:t>HyGraDe 2022 - Catania</a:t>
            </a:r>
          </a:p>
        </p:txBody>
      </p:sp>
      <p:sp>
        <p:nvSpPr>
          <p:cNvPr id="5" name="Slide Number Placeholder 4">
            <a:extLst>
              <a:ext uri="{FF2B5EF4-FFF2-40B4-BE49-F238E27FC236}">
                <a16:creationId xmlns:a16="http://schemas.microsoft.com/office/drawing/2014/main" id="{E1CDE9DA-B0E0-4BC9-BC41-4A22E711C033}"/>
              </a:ext>
            </a:extLst>
          </p:cNvPr>
          <p:cNvSpPr>
            <a:spLocks noGrp="1"/>
          </p:cNvSpPr>
          <p:nvPr>
            <p:ph type="sldNum" sz="quarter" idx="12"/>
          </p:nvPr>
        </p:nvSpPr>
        <p:spPr/>
        <p:txBody>
          <a:bodyPr/>
          <a:lstStyle/>
          <a:p>
            <a:fld id="{1273E001-130A-4382-97C2-B7B20AFB951A}" type="slidenum">
              <a:rPr lang="en-US" altLang="en-US" smtClean="0"/>
              <a:pPr/>
              <a:t>86</a:t>
            </a:fld>
            <a:endParaRPr lang="en-US" altLang="en-US"/>
          </a:p>
        </p:txBody>
      </p:sp>
      <p:pic>
        <p:nvPicPr>
          <p:cNvPr id="9" name="Picture 8">
            <a:extLst>
              <a:ext uri="{FF2B5EF4-FFF2-40B4-BE49-F238E27FC236}">
                <a16:creationId xmlns:a16="http://schemas.microsoft.com/office/drawing/2014/main" id="{EFCBA8AB-8CC5-4319-9CDE-3E292AC40CE8}"/>
              </a:ext>
            </a:extLst>
          </p:cNvPr>
          <p:cNvPicPr>
            <a:picLocks noChangeAspect="1"/>
          </p:cNvPicPr>
          <p:nvPr/>
        </p:nvPicPr>
        <p:blipFill>
          <a:blip r:embed="rId3"/>
          <a:stretch>
            <a:fillRect/>
          </a:stretch>
        </p:blipFill>
        <p:spPr>
          <a:xfrm>
            <a:off x="5808846" y="1785486"/>
            <a:ext cx="5587466" cy="1544855"/>
          </a:xfrm>
          <a:prstGeom prst="rect">
            <a:avLst/>
          </a:prstGeom>
        </p:spPr>
      </p:pic>
      <p:pic>
        <p:nvPicPr>
          <p:cNvPr id="13" name="Picture 12">
            <a:extLst>
              <a:ext uri="{FF2B5EF4-FFF2-40B4-BE49-F238E27FC236}">
                <a16:creationId xmlns:a16="http://schemas.microsoft.com/office/drawing/2014/main" id="{B2D692F9-F2C4-4CC3-B1D9-DB925A6CE9BB}"/>
              </a:ext>
            </a:extLst>
          </p:cNvPr>
          <p:cNvPicPr>
            <a:picLocks noChangeAspect="1"/>
          </p:cNvPicPr>
          <p:nvPr/>
        </p:nvPicPr>
        <p:blipFill>
          <a:blip r:embed="rId4"/>
          <a:stretch>
            <a:fillRect/>
          </a:stretch>
        </p:blipFill>
        <p:spPr>
          <a:xfrm>
            <a:off x="5808847" y="3330341"/>
            <a:ext cx="5587466" cy="3416873"/>
          </a:xfrm>
          <a:prstGeom prst="rect">
            <a:avLst/>
          </a:prstGeom>
        </p:spPr>
      </p:pic>
      <p:pic>
        <p:nvPicPr>
          <p:cNvPr id="14" name="Picture 13" descr="A person wearing a suit and tie&#10;&#10;Description automatically generated">
            <a:extLst>
              <a:ext uri="{FF2B5EF4-FFF2-40B4-BE49-F238E27FC236}">
                <a16:creationId xmlns:a16="http://schemas.microsoft.com/office/drawing/2014/main" id="{1478E59E-50D0-4FFA-BE6F-6CBEE7E67401}"/>
              </a:ext>
            </a:extLst>
          </p:cNvPr>
          <p:cNvPicPr>
            <a:picLocks noChangeAspect="1"/>
          </p:cNvPicPr>
          <p:nvPr/>
        </p:nvPicPr>
        <p:blipFill>
          <a:blip r:embed="rId5"/>
          <a:stretch>
            <a:fillRect/>
          </a:stretch>
        </p:blipFill>
        <p:spPr>
          <a:xfrm>
            <a:off x="4420319" y="1649182"/>
            <a:ext cx="2546350" cy="3028950"/>
          </a:xfrm>
          <a:prstGeom prst="rect">
            <a:avLst/>
          </a:prstGeom>
        </p:spPr>
      </p:pic>
    </p:spTree>
    <p:extLst>
      <p:ext uri="{BB962C8B-B14F-4D97-AF65-F5344CB8AC3E}">
        <p14:creationId xmlns:p14="http://schemas.microsoft.com/office/powerpoint/2010/main" val="38654013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ppt_x"/>
                                          </p:val>
                                        </p:tav>
                                        <p:tav tm="100000">
                                          <p:val>
                                            <p:strVal val="#ppt_x"/>
                                          </p:val>
                                        </p:tav>
                                      </p:tavLst>
                                    </p:anim>
                                    <p:anim calcmode="lin" valueType="num">
                                      <p:cBhvr additive="base">
                                        <p:cTn id="8"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A9577-E0D7-4D40-A4B8-E9F7FF022944}"/>
              </a:ext>
            </a:extLst>
          </p:cNvPr>
          <p:cNvSpPr>
            <a:spLocks noGrp="1"/>
          </p:cNvSpPr>
          <p:nvPr>
            <p:ph type="title"/>
          </p:nvPr>
        </p:nvSpPr>
        <p:spPr/>
        <p:txBody>
          <a:bodyPr/>
          <a:lstStyle/>
          <a:p>
            <a:r>
              <a:rPr lang="en-US" dirty="0"/>
              <a:t>Mario’s Conjecture</a:t>
            </a:r>
          </a:p>
        </p:txBody>
      </p:sp>
      <p:pic>
        <p:nvPicPr>
          <p:cNvPr id="8" name="Content Placeholder 7">
            <a:extLst>
              <a:ext uri="{FF2B5EF4-FFF2-40B4-BE49-F238E27FC236}">
                <a16:creationId xmlns:a16="http://schemas.microsoft.com/office/drawing/2014/main" id="{9D934E6F-C271-42F6-813C-F5B2BE75BC45}"/>
              </a:ext>
            </a:extLst>
          </p:cNvPr>
          <p:cNvPicPr>
            <a:picLocks noGrp="1" noChangeAspect="1"/>
          </p:cNvPicPr>
          <p:nvPr>
            <p:ph idx="1"/>
          </p:nvPr>
        </p:nvPicPr>
        <p:blipFill>
          <a:blip r:embed="rId2"/>
          <a:stretch>
            <a:fillRect/>
          </a:stretch>
        </p:blipFill>
        <p:spPr>
          <a:xfrm>
            <a:off x="2106083" y="2193925"/>
            <a:ext cx="7979834" cy="4024313"/>
          </a:xfrm>
        </p:spPr>
      </p:pic>
      <p:sp>
        <p:nvSpPr>
          <p:cNvPr id="9" name="Footer Placeholder 8">
            <a:extLst>
              <a:ext uri="{FF2B5EF4-FFF2-40B4-BE49-F238E27FC236}">
                <a16:creationId xmlns:a16="http://schemas.microsoft.com/office/drawing/2014/main" id="{468A003B-B3D3-48DC-9AB3-7047657273D6}"/>
              </a:ext>
            </a:extLst>
          </p:cNvPr>
          <p:cNvSpPr>
            <a:spLocks noGrp="1"/>
          </p:cNvSpPr>
          <p:nvPr>
            <p:ph type="ftr" sz="quarter" idx="11"/>
          </p:nvPr>
        </p:nvSpPr>
        <p:spPr/>
        <p:txBody>
          <a:bodyPr/>
          <a:lstStyle/>
          <a:p>
            <a:pPr>
              <a:defRPr/>
            </a:pPr>
            <a:r>
              <a:rPr lang="en-US"/>
              <a:t>HyGraDe 2022 - Catania</a:t>
            </a:r>
          </a:p>
        </p:txBody>
      </p:sp>
      <p:sp>
        <p:nvSpPr>
          <p:cNvPr id="10" name="Slide Number Placeholder 9">
            <a:extLst>
              <a:ext uri="{FF2B5EF4-FFF2-40B4-BE49-F238E27FC236}">
                <a16:creationId xmlns:a16="http://schemas.microsoft.com/office/drawing/2014/main" id="{D2DF3B48-3CB0-4288-B116-D58EA9C8A8E2}"/>
              </a:ext>
            </a:extLst>
          </p:cNvPr>
          <p:cNvSpPr>
            <a:spLocks noGrp="1"/>
          </p:cNvSpPr>
          <p:nvPr>
            <p:ph type="sldNum" sz="quarter" idx="12"/>
          </p:nvPr>
        </p:nvSpPr>
        <p:spPr/>
        <p:txBody>
          <a:bodyPr/>
          <a:lstStyle/>
          <a:p>
            <a:fld id="{1273E001-130A-4382-97C2-B7B20AFB951A}" type="slidenum">
              <a:rPr lang="en-US" altLang="en-US" smtClean="0"/>
              <a:pPr/>
              <a:t>87</a:t>
            </a:fld>
            <a:endParaRPr lang="en-US" altLang="en-US"/>
          </a:p>
        </p:txBody>
      </p:sp>
    </p:spTree>
    <p:extLst>
      <p:ext uri="{BB962C8B-B14F-4D97-AF65-F5344CB8AC3E}">
        <p14:creationId xmlns:p14="http://schemas.microsoft.com/office/powerpoint/2010/main" val="21956059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3F08-A3FC-4770-BE57-7554291AFF58}"/>
              </a:ext>
            </a:extLst>
          </p:cNvPr>
          <p:cNvSpPr>
            <a:spLocks noGrp="1"/>
          </p:cNvSpPr>
          <p:nvPr>
            <p:ph type="title"/>
          </p:nvPr>
        </p:nvSpPr>
        <p:spPr>
          <a:xfrm>
            <a:off x="1905000" y="381000"/>
            <a:ext cx="8229600" cy="5181600"/>
          </a:xfrm>
        </p:spPr>
        <p:txBody>
          <a:bodyPr/>
          <a:lstStyle/>
          <a:p>
            <a:pPr algn="ctr">
              <a:defRPr/>
            </a:pPr>
            <a:r>
              <a:rPr lang="en-US" sz="6000" b="1">
                <a:ln w="22225">
                  <a:solidFill>
                    <a:schemeClr val="accent2"/>
                  </a:solidFill>
                  <a:prstDash val="solid"/>
                </a:ln>
                <a:solidFill>
                  <a:schemeClr val="accent2">
                    <a:lumMod val="40000"/>
                    <a:lumOff val="60000"/>
                  </a:schemeClr>
                </a:solidFill>
                <a:effectLst>
                  <a:outerShdw blurRad="60007" dist="200025" dir="15000000" sy="30000" kx="-1800000" algn="bl" rotWithShape="0">
                    <a:prstClr val="black">
                      <a:alpha val="32000"/>
                    </a:prstClr>
                  </a:outerShdw>
                </a:effectLst>
              </a:rPr>
              <a:t>Slutzky’s numbers</a:t>
            </a:r>
            <a:br>
              <a:rPr lang="en-US" sz="6000"/>
            </a:br>
            <a:br>
              <a:rPr lang="en-US" sz="6000"/>
            </a:br>
            <a:r>
              <a:rPr lang="en-US" sz="3600"/>
              <a:t>(chromatic spectra of </a:t>
            </a:r>
            <a:r>
              <a:rPr lang="en-US" sz="3600">
                <a:solidFill>
                  <a:srgbClr val="FFFF00"/>
                </a:solidFill>
              </a:rPr>
              <a:t>complete </a:t>
            </a:r>
            <a:br>
              <a:rPr lang="en-US" sz="3600">
                <a:solidFill>
                  <a:srgbClr val="FFFF00"/>
                </a:solidFill>
              </a:rPr>
            </a:br>
            <a:r>
              <a:rPr lang="en-US" sz="3600">
                <a:solidFill>
                  <a:srgbClr val="FFFF00"/>
                </a:solidFill>
              </a:rPr>
              <a:t>r-uniform  interval</a:t>
            </a:r>
            <a:r>
              <a:rPr lang="en-US" sz="3600"/>
              <a:t> C-,D- and B-hypergraphs) </a:t>
            </a:r>
            <a:endParaRPr lang="en-US" sz="6000" dirty="0"/>
          </a:p>
        </p:txBody>
      </p:sp>
      <p:pic>
        <p:nvPicPr>
          <p:cNvPr id="9" name="Picture 8">
            <a:extLst>
              <a:ext uri="{FF2B5EF4-FFF2-40B4-BE49-F238E27FC236}">
                <a16:creationId xmlns:a16="http://schemas.microsoft.com/office/drawing/2014/main" id="{162BF956-88C7-40C4-A72A-A135D6DA02B0}"/>
              </a:ext>
            </a:extLst>
          </p:cNvPr>
          <p:cNvPicPr>
            <a:picLocks noChangeAspect="1"/>
          </p:cNvPicPr>
          <p:nvPr/>
        </p:nvPicPr>
        <p:blipFill>
          <a:blip r:embed="rId2"/>
          <a:stretch>
            <a:fillRect/>
          </a:stretch>
        </p:blipFill>
        <p:spPr>
          <a:xfrm>
            <a:off x="3437467" y="2112433"/>
            <a:ext cx="4457700" cy="3386668"/>
          </a:xfrm>
          <a:prstGeom prst="rect">
            <a:avLst/>
          </a:prstGeom>
        </p:spPr>
      </p:pic>
      <p:sp>
        <p:nvSpPr>
          <p:cNvPr id="10" name="Footer Placeholder 9">
            <a:extLst>
              <a:ext uri="{FF2B5EF4-FFF2-40B4-BE49-F238E27FC236}">
                <a16:creationId xmlns:a16="http://schemas.microsoft.com/office/drawing/2014/main" id="{84F47417-C592-47DE-9A68-DBDD6B9FCC82}"/>
              </a:ext>
            </a:extLst>
          </p:cNvPr>
          <p:cNvSpPr>
            <a:spLocks noGrp="1"/>
          </p:cNvSpPr>
          <p:nvPr>
            <p:ph type="ftr" sz="quarter" idx="11"/>
          </p:nvPr>
        </p:nvSpPr>
        <p:spPr/>
        <p:txBody>
          <a:bodyPr/>
          <a:lstStyle/>
          <a:p>
            <a:pPr>
              <a:defRPr/>
            </a:pPr>
            <a:r>
              <a:rPr lang="en-US"/>
              <a:t>HyGraDe 2022 - Catania</a:t>
            </a:r>
          </a:p>
        </p:txBody>
      </p:sp>
      <p:sp>
        <p:nvSpPr>
          <p:cNvPr id="11" name="Slide Number Placeholder 10">
            <a:extLst>
              <a:ext uri="{FF2B5EF4-FFF2-40B4-BE49-F238E27FC236}">
                <a16:creationId xmlns:a16="http://schemas.microsoft.com/office/drawing/2014/main" id="{911BC6AB-7B55-4574-80DA-442ED2FF9A57}"/>
              </a:ext>
            </a:extLst>
          </p:cNvPr>
          <p:cNvSpPr>
            <a:spLocks noGrp="1"/>
          </p:cNvSpPr>
          <p:nvPr>
            <p:ph type="sldNum" sz="quarter" idx="12"/>
          </p:nvPr>
        </p:nvSpPr>
        <p:spPr/>
        <p:txBody>
          <a:bodyPr/>
          <a:lstStyle/>
          <a:p>
            <a:fld id="{1273E001-130A-4382-97C2-B7B20AFB951A}" type="slidenum">
              <a:rPr lang="en-US" altLang="en-US" smtClean="0"/>
              <a:pPr/>
              <a:t>88</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06741-E16F-453C-BB0B-DC212A26C208}"/>
              </a:ext>
            </a:extLst>
          </p:cNvPr>
          <p:cNvSpPr>
            <a:spLocks noGrp="1"/>
          </p:cNvSpPr>
          <p:nvPr>
            <p:ph type="title"/>
          </p:nvPr>
        </p:nvSpPr>
        <p:spPr/>
        <p:txBody>
          <a:bodyPr/>
          <a:lstStyle/>
          <a:p>
            <a:r>
              <a:rPr lang="en-US" dirty="0"/>
              <a:t>1976: The very first mentioning of interval hypergraphs</a:t>
            </a:r>
          </a:p>
        </p:txBody>
      </p:sp>
      <p:pic>
        <p:nvPicPr>
          <p:cNvPr id="8" name="Content Placeholder 7" descr="Graphical user interface, text, application, email&#10;&#10;Description automatically generated">
            <a:extLst>
              <a:ext uri="{FF2B5EF4-FFF2-40B4-BE49-F238E27FC236}">
                <a16:creationId xmlns:a16="http://schemas.microsoft.com/office/drawing/2014/main" id="{8419B457-03B0-4D6B-8404-17F25C86E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962768"/>
            <a:ext cx="8229600" cy="3999265"/>
          </a:xfrm>
        </p:spPr>
      </p:pic>
      <p:sp>
        <p:nvSpPr>
          <p:cNvPr id="3" name="Footer Placeholder 2">
            <a:extLst>
              <a:ext uri="{FF2B5EF4-FFF2-40B4-BE49-F238E27FC236}">
                <a16:creationId xmlns:a16="http://schemas.microsoft.com/office/drawing/2014/main" id="{C508E58C-A264-489E-A691-F1ABF8BAF17A}"/>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F1604DD1-A6BC-4CA5-976B-41DB91E1DC66}"/>
              </a:ext>
            </a:extLst>
          </p:cNvPr>
          <p:cNvSpPr>
            <a:spLocks noGrp="1"/>
          </p:cNvSpPr>
          <p:nvPr>
            <p:ph type="sldNum" sz="quarter" idx="12"/>
          </p:nvPr>
        </p:nvSpPr>
        <p:spPr/>
        <p:txBody>
          <a:bodyPr/>
          <a:lstStyle/>
          <a:p>
            <a:fld id="{1273E001-130A-4382-97C2-B7B20AFB951A}" type="slidenum">
              <a:rPr lang="en-US" altLang="en-US" smtClean="0"/>
              <a:pPr/>
              <a:t>89</a:t>
            </a:fld>
            <a:endParaRPr lang="en-US" altLang="en-US"/>
          </a:p>
        </p:txBody>
      </p:sp>
    </p:spTree>
    <p:extLst>
      <p:ext uri="{BB962C8B-B14F-4D97-AF65-F5344CB8AC3E}">
        <p14:creationId xmlns:p14="http://schemas.microsoft.com/office/powerpoint/2010/main" val="60982899"/>
      </p:ext>
    </p:extLst>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7F38C-FF2E-4577-AE70-45A87A16E128}"/>
              </a:ext>
            </a:extLst>
          </p:cNvPr>
          <p:cNvSpPr>
            <a:spLocks noGrp="1"/>
          </p:cNvSpPr>
          <p:nvPr>
            <p:ph type="title"/>
          </p:nvPr>
        </p:nvSpPr>
        <p:spPr/>
        <p:txBody>
          <a:bodyPr/>
          <a:lstStyle/>
          <a:p>
            <a:r>
              <a:rPr lang="en-US" dirty="0"/>
              <a:t>The very origin…manuscript of 1979</a:t>
            </a:r>
          </a:p>
        </p:txBody>
      </p:sp>
      <p:pic>
        <p:nvPicPr>
          <p:cNvPr id="7" name="Content Placeholder 6" descr="Text, letter&#10;&#10;Description automatically generated">
            <a:extLst>
              <a:ext uri="{FF2B5EF4-FFF2-40B4-BE49-F238E27FC236}">
                <a16:creationId xmlns:a16="http://schemas.microsoft.com/office/drawing/2014/main" id="{364D69D8-8575-4933-AB39-4A10585DC90B}"/>
              </a:ext>
            </a:extLst>
          </p:cNvPr>
          <p:cNvPicPr>
            <a:picLocks noGrp="1" noChangeAspect="1"/>
          </p:cNvPicPr>
          <p:nvPr>
            <p:ph idx="1"/>
          </p:nvPr>
        </p:nvPicPr>
        <p:blipFill>
          <a:blip r:embed="rId2"/>
          <a:stretch>
            <a:fillRect/>
          </a:stretch>
        </p:blipFill>
        <p:spPr>
          <a:xfrm>
            <a:off x="3367509" y="2308428"/>
            <a:ext cx="5880395" cy="4024313"/>
          </a:xfrm>
        </p:spPr>
      </p:pic>
      <p:sp>
        <p:nvSpPr>
          <p:cNvPr id="6" name="Rectangle 5">
            <a:extLst>
              <a:ext uri="{FF2B5EF4-FFF2-40B4-BE49-F238E27FC236}">
                <a16:creationId xmlns:a16="http://schemas.microsoft.com/office/drawing/2014/main" id="{193101EC-A673-4C2A-8104-F19ED453202B}"/>
              </a:ext>
            </a:extLst>
          </p:cNvPr>
          <p:cNvSpPr/>
          <p:nvPr/>
        </p:nvSpPr>
        <p:spPr>
          <a:xfrm>
            <a:off x="785909" y="2967335"/>
            <a:ext cx="10620215" cy="2585323"/>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One step aside from discovery </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of the most general </a:t>
            </a:r>
          </a:p>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colorablility</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problem!</a:t>
            </a:r>
          </a:p>
        </p:txBody>
      </p:sp>
      <p:sp>
        <p:nvSpPr>
          <p:cNvPr id="8" name="Footer Placeholder 7">
            <a:extLst>
              <a:ext uri="{FF2B5EF4-FFF2-40B4-BE49-F238E27FC236}">
                <a16:creationId xmlns:a16="http://schemas.microsoft.com/office/drawing/2014/main" id="{8B2F3949-0A84-42BB-8B48-B64327FBF258}"/>
              </a:ext>
            </a:extLst>
          </p:cNvPr>
          <p:cNvSpPr>
            <a:spLocks noGrp="1"/>
          </p:cNvSpPr>
          <p:nvPr>
            <p:ph type="ftr" sz="quarter" idx="11"/>
          </p:nvPr>
        </p:nvSpPr>
        <p:spPr/>
        <p:txBody>
          <a:bodyPr/>
          <a:lstStyle/>
          <a:p>
            <a:pPr>
              <a:defRPr/>
            </a:pPr>
            <a:r>
              <a:rPr lang="en-US"/>
              <a:t>HyGraDe 2022 - Catania</a:t>
            </a:r>
          </a:p>
        </p:txBody>
      </p:sp>
      <p:sp>
        <p:nvSpPr>
          <p:cNvPr id="9" name="Slide Number Placeholder 8">
            <a:extLst>
              <a:ext uri="{FF2B5EF4-FFF2-40B4-BE49-F238E27FC236}">
                <a16:creationId xmlns:a16="http://schemas.microsoft.com/office/drawing/2014/main" id="{32A1A4C5-2DE3-4BAD-A040-7B91B08BBB4E}"/>
              </a:ext>
            </a:extLst>
          </p:cNvPr>
          <p:cNvSpPr>
            <a:spLocks noGrp="1"/>
          </p:cNvSpPr>
          <p:nvPr>
            <p:ph type="sldNum" sz="quarter" idx="12"/>
          </p:nvPr>
        </p:nvSpPr>
        <p:spPr/>
        <p:txBody>
          <a:bodyPr/>
          <a:lstStyle/>
          <a:p>
            <a:fld id="{1273E001-130A-4382-97C2-B7B20AFB951A}" type="slidenum">
              <a:rPr lang="en-US" altLang="en-US" smtClean="0"/>
              <a:pPr/>
              <a:t>9</a:t>
            </a:fld>
            <a:endParaRPr lang="en-US" altLang="en-US"/>
          </a:p>
        </p:txBody>
      </p:sp>
      <p:sp>
        <p:nvSpPr>
          <p:cNvPr id="4" name="Rectangle 3">
            <a:extLst>
              <a:ext uri="{FF2B5EF4-FFF2-40B4-BE49-F238E27FC236}">
                <a16:creationId xmlns:a16="http://schemas.microsoft.com/office/drawing/2014/main" id="{6CE7CD0A-62B4-45DF-826F-6FBFE06797A7}"/>
              </a:ext>
            </a:extLst>
          </p:cNvPr>
          <p:cNvSpPr/>
          <p:nvPr/>
        </p:nvSpPr>
        <p:spPr>
          <a:xfrm>
            <a:off x="202855" y="1591851"/>
            <a:ext cx="4020652"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accent4"/>
                </a:solidFill>
                <a:effectLst/>
              </a:rPr>
              <a:t>43 years ago, today…</a:t>
            </a:r>
          </a:p>
        </p:txBody>
      </p:sp>
    </p:spTree>
    <p:extLst>
      <p:ext uri="{BB962C8B-B14F-4D97-AF65-F5344CB8AC3E}">
        <p14:creationId xmlns:p14="http://schemas.microsoft.com/office/powerpoint/2010/main" val="7346900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19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2DCBA-67A3-4ADE-A515-59DC76CAF38A}"/>
              </a:ext>
            </a:extLst>
          </p:cNvPr>
          <p:cNvSpPr>
            <a:spLocks noGrp="1"/>
          </p:cNvSpPr>
          <p:nvPr>
            <p:ph type="title"/>
          </p:nvPr>
        </p:nvSpPr>
        <p:spPr/>
        <p:txBody>
          <a:bodyPr/>
          <a:lstStyle/>
          <a:p>
            <a:r>
              <a:rPr lang="en-US" dirty="0"/>
              <a:t>Origin of interval </a:t>
            </a:r>
            <a:r>
              <a:rPr lang="en-US" dirty="0" err="1"/>
              <a:t>m.h.</a:t>
            </a:r>
            <a:r>
              <a:rPr lang="en-US" dirty="0"/>
              <a:t>: 1997</a:t>
            </a:r>
          </a:p>
        </p:txBody>
      </p:sp>
      <p:pic>
        <p:nvPicPr>
          <p:cNvPr id="8" name="Content Placeholder 7" descr="Text&#10;&#10;Description automatically generated">
            <a:extLst>
              <a:ext uri="{FF2B5EF4-FFF2-40B4-BE49-F238E27FC236}">
                <a16:creationId xmlns:a16="http://schemas.microsoft.com/office/drawing/2014/main" id="{B1F34255-5348-45C6-8024-E2B0C31088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9200" y="1905000"/>
            <a:ext cx="5313600" cy="4114800"/>
          </a:xfrm>
        </p:spPr>
      </p:pic>
      <p:sp>
        <p:nvSpPr>
          <p:cNvPr id="3" name="Footer Placeholder 2">
            <a:extLst>
              <a:ext uri="{FF2B5EF4-FFF2-40B4-BE49-F238E27FC236}">
                <a16:creationId xmlns:a16="http://schemas.microsoft.com/office/drawing/2014/main" id="{888251AD-6F13-40C4-B756-AA033BF4D60B}"/>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BB9E1C58-C522-4F05-8139-2896C026BC0E}"/>
              </a:ext>
            </a:extLst>
          </p:cNvPr>
          <p:cNvSpPr>
            <a:spLocks noGrp="1"/>
          </p:cNvSpPr>
          <p:nvPr>
            <p:ph type="sldNum" sz="quarter" idx="12"/>
          </p:nvPr>
        </p:nvSpPr>
        <p:spPr/>
        <p:txBody>
          <a:bodyPr/>
          <a:lstStyle/>
          <a:p>
            <a:fld id="{1273E001-130A-4382-97C2-B7B20AFB951A}" type="slidenum">
              <a:rPr lang="en-US" altLang="en-US" smtClean="0"/>
              <a:pPr/>
              <a:t>90</a:t>
            </a:fld>
            <a:endParaRPr lang="en-US" altLang="en-US"/>
          </a:p>
        </p:txBody>
      </p:sp>
    </p:spTree>
    <p:extLst>
      <p:ext uri="{BB962C8B-B14F-4D97-AF65-F5344CB8AC3E}">
        <p14:creationId xmlns:p14="http://schemas.microsoft.com/office/powerpoint/2010/main" val="863246031"/>
      </p:ext>
    </p:extLst>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98D3-C75A-436A-9EF2-DA7D504FECE6}"/>
              </a:ext>
            </a:extLst>
          </p:cNvPr>
          <p:cNvSpPr>
            <a:spLocks noGrp="1"/>
          </p:cNvSpPr>
          <p:nvPr>
            <p:ph type="title"/>
          </p:nvPr>
        </p:nvSpPr>
        <p:spPr>
          <a:xfrm>
            <a:off x="1981200" y="292100"/>
            <a:ext cx="8229600" cy="1612900"/>
          </a:xfrm>
        </p:spPr>
        <p:txBody>
          <a:bodyPr/>
          <a:lstStyle/>
          <a:p>
            <a:pPr>
              <a:defRPr/>
            </a:pPr>
            <a:r>
              <a:rPr lang="en-US" sz="1600" b="1" dirty="0" err="1"/>
              <a:t>MR3677170</a:t>
            </a:r>
            <a:r>
              <a:rPr lang="en-US" sz="1600" dirty="0"/>
              <a:t> </a:t>
            </a:r>
            <a:r>
              <a:rPr lang="en-US" sz="1600" dirty="0">
                <a:hlinkClick r:id="rId2"/>
              </a:rPr>
              <a:t>Reviewed</a:t>
            </a:r>
            <a:r>
              <a:rPr lang="en-US" sz="1600" dirty="0"/>
              <a:t> </a:t>
            </a:r>
            <a:br>
              <a:rPr lang="en-US" sz="1600" dirty="0"/>
            </a:br>
            <a:r>
              <a:rPr lang="en-US" sz="1600" dirty="0">
                <a:hlinkClick r:id="rId3"/>
              </a:rPr>
              <a:t>Slutzky, David</a:t>
            </a:r>
            <a:r>
              <a:rPr lang="en-US" sz="1600" dirty="0">
                <a:hlinkClick r:id="rId4"/>
              </a:rPr>
              <a:t>(1-</a:t>
            </a:r>
            <a:r>
              <a:rPr lang="en-US" sz="1600" dirty="0" err="1">
                <a:hlinkClick r:id="rId4"/>
              </a:rPr>
              <a:t>NGEOR3</a:t>
            </a:r>
            <a:r>
              <a:rPr lang="en-US" sz="1600" dirty="0">
                <a:hlinkClick r:id="rId4"/>
              </a:rPr>
              <a:t>-DM)</a:t>
            </a:r>
            <a:br>
              <a:rPr lang="en-US" sz="1600" dirty="0"/>
            </a:br>
            <a:r>
              <a:rPr lang="en-US" sz="1600" dirty="0"/>
              <a:t>Recursive formulae for the chromatic polynomials of complete $r$-uniform mixed interval hypergraphs. (English summary) </a:t>
            </a:r>
            <a:br>
              <a:rPr lang="en-US" sz="1600" dirty="0"/>
            </a:br>
            <a:r>
              <a:rPr lang="en-US" sz="1600" i="1" dirty="0">
                <a:hlinkClick r:id="rId5"/>
              </a:rPr>
              <a:t>Ars </a:t>
            </a:r>
            <a:r>
              <a:rPr lang="en-US" sz="1600" i="1" dirty="0" err="1">
                <a:hlinkClick r:id="rId5"/>
              </a:rPr>
              <a:t>Combin</a:t>
            </a:r>
            <a:r>
              <a:rPr lang="en-US" sz="1600" i="1" dirty="0">
                <a:hlinkClick r:id="rId5"/>
              </a:rPr>
              <a:t>.</a:t>
            </a:r>
            <a:r>
              <a:rPr lang="en-US" sz="1600" dirty="0"/>
              <a:t> </a:t>
            </a:r>
            <a:r>
              <a:rPr lang="en-US" sz="1600" dirty="0">
                <a:hlinkClick r:id="rId6"/>
              </a:rPr>
              <a:t>134 (2017), </a:t>
            </a:r>
            <a:r>
              <a:rPr lang="en-US" sz="1600" dirty="0"/>
              <a:t>303–324. </a:t>
            </a:r>
          </a:p>
        </p:txBody>
      </p:sp>
      <p:pic>
        <p:nvPicPr>
          <p:cNvPr id="59395" name="Content Placeholder 7">
            <a:extLst>
              <a:ext uri="{FF2B5EF4-FFF2-40B4-BE49-F238E27FC236}">
                <a16:creationId xmlns:a16="http://schemas.microsoft.com/office/drawing/2014/main" id="{40AA9453-F9A8-4A8A-A4E1-46E56F08D069}"/>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2514600" y="2057401"/>
            <a:ext cx="7010400" cy="4187825"/>
          </a:xfrm>
        </p:spPr>
      </p:pic>
      <p:sp>
        <p:nvSpPr>
          <p:cNvPr id="3" name="Footer Placeholder 2">
            <a:extLst>
              <a:ext uri="{FF2B5EF4-FFF2-40B4-BE49-F238E27FC236}">
                <a16:creationId xmlns:a16="http://schemas.microsoft.com/office/drawing/2014/main" id="{3A620771-860C-4185-9208-382D7524726D}"/>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EB1DA028-F211-4903-ACE2-8E75119660F3}"/>
              </a:ext>
            </a:extLst>
          </p:cNvPr>
          <p:cNvSpPr>
            <a:spLocks noGrp="1"/>
          </p:cNvSpPr>
          <p:nvPr>
            <p:ph type="sldNum" sz="quarter" idx="12"/>
          </p:nvPr>
        </p:nvSpPr>
        <p:spPr/>
        <p:txBody>
          <a:bodyPr/>
          <a:lstStyle/>
          <a:p>
            <a:fld id="{1273E001-130A-4382-97C2-B7B20AFB951A}" type="slidenum">
              <a:rPr lang="en-US" altLang="en-US" smtClean="0"/>
              <a:pPr/>
              <a:t>91</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D3D8-B2BE-4103-B389-EA923EC94DC7}"/>
              </a:ext>
            </a:extLst>
          </p:cNvPr>
          <p:cNvSpPr>
            <a:spLocks noGrp="1"/>
          </p:cNvSpPr>
          <p:nvPr>
            <p:ph type="title"/>
          </p:nvPr>
        </p:nvSpPr>
        <p:spPr/>
        <p:txBody>
          <a:bodyPr/>
          <a:lstStyle/>
          <a:p>
            <a:pPr>
              <a:defRPr/>
            </a:pPr>
            <a:r>
              <a:rPr lang="en-US" dirty="0"/>
              <a:t>Complete interval mixed hypergraph K(7,3,2):</a:t>
            </a:r>
          </a:p>
        </p:txBody>
      </p:sp>
      <p:sp>
        <p:nvSpPr>
          <p:cNvPr id="61446" name="Oval 5">
            <a:extLst>
              <a:ext uri="{FF2B5EF4-FFF2-40B4-BE49-F238E27FC236}">
                <a16:creationId xmlns:a16="http://schemas.microsoft.com/office/drawing/2014/main" id="{AAB6A029-E765-4818-8CF2-893BC332CC63}"/>
              </a:ext>
            </a:extLst>
          </p:cNvPr>
          <p:cNvSpPr>
            <a:spLocks noChangeArrowheads="1"/>
          </p:cNvSpPr>
          <p:nvPr/>
        </p:nvSpPr>
        <p:spPr bwMode="auto">
          <a:xfrm>
            <a:off x="2590800" y="3048000"/>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61447" name="Oval 5">
            <a:extLst>
              <a:ext uri="{FF2B5EF4-FFF2-40B4-BE49-F238E27FC236}">
                <a16:creationId xmlns:a16="http://schemas.microsoft.com/office/drawing/2014/main" id="{E2299C14-D262-4877-8003-6F8006601C64}"/>
              </a:ext>
            </a:extLst>
          </p:cNvPr>
          <p:cNvSpPr>
            <a:spLocks noChangeArrowheads="1"/>
          </p:cNvSpPr>
          <p:nvPr/>
        </p:nvSpPr>
        <p:spPr bwMode="auto">
          <a:xfrm>
            <a:off x="3429000" y="3059113"/>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61448" name="Oval 5">
            <a:extLst>
              <a:ext uri="{FF2B5EF4-FFF2-40B4-BE49-F238E27FC236}">
                <a16:creationId xmlns:a16="http://schemas.microsoft.com/office/drawing/2014/main" id="{7CC64BD2-ABA1-434A-947D-80394DF43F3C}"/>
              </a:ext>
            </a:extLst>
          </p:cNvPr>
          <p:cNvSpPr>
            <a:spLocks noChangeArrowheads="1"/>
          </p:cNvSpPr>
          <p:nvPr/>
        </p:nvSpPr>
        <p:spPr bwMode="auto">
          <a:xfrm>
            <a:off x="4419600" y="3059113"/>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61449" name="Oval 5">
            <a:extLst>
              <a:ext uri="{FF2B5EF4-FFF2-40B4-BE49-F238E27FC236}">
                <a16:creationId xmlns:a16="http://schemas.microsoft.com/office/drawing/2014/main" id="{3DAA1031-BEC6-4DB9-8906-4EC1BD8BD997}"/>
              </a:ext>
            </a:extLst>
          </p:cNvPr>
          <p:cNvSpPr>
            <a:spLocks noChangeArrowheads="1"/>
          </p:cNvSpPr>
          <p:nvPr/>
        </p:nvSpPr>
        <p:spPr bwMode="auto">
          <a:xfrm>
            <a:off x="5400675" y="3048000"/>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61450" name="Oval 5">
            <a:extLst>
              <a:ext uri="{FF2B5EF4-FFF2-40B4-BE49-F238E27FC236}">
                <a16:creationId xmlns:a16="http://schemas.microsoft.com/office/drawing/2014/main" id="{5A7D9AB9-1884-437E-B21E-0BE9E543BF65}"/>
              </a:ext>
            </a:extLst>
          </p:cNvPr>
          <p:cNvSpPr>
            <a:spLocks noChangeArrowheads="1"/>
          </p:cNvSpPr>
          <p:nvPr/>
        </p:nvSpPr>
        <p:spPr bwMode="auto">
          <a:xfrm>
            <a:off x="6391275" y="3048000"/>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61451" name="Oval 5">
            <a:extLst>
              <a:ext uri="{FF2B5EF4-FFF2-40B4-BE49-F238E27FC236}">
                <a16:creationId xmlns:a16="http://schemas.microsoft.com/office/drawing/2014/main" id="{2E949844-3B0D-42FE-8BC7-95186F0910E2}"/>
              </a:ext>
            </a:extLst>
          </p:cNvPr>
          <p:cNvSpPr>
            <a:spLocks noChangeArrowheads="1"/>
          </p:cNvSpPr>
          <p:nvPr/>
        </p:nvSpPr>
        <p:spPr bwMode="auto">
          <a:xfrm>
            <a:off x="7429500" y="3048000"/>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61452" name="Oval 5">
            <a:extLst>
              <a:ext uri="{FF2B5EF4-FFF2-40B4-BE49-F238E27FC236}">
                <a16:creationId xmlns:a16="http://schemas.microsoft.com/office/drawing/2014/main" id="{6BD70B0E-9321-4E78-A690-44B510282028}"/>
              </a:ext>
            </a:extLst>
          </p:cNvPr>
          <p:cNvSpPr>
            <a:spLocks noChangeArrowheads="1"/>
          </p:cNvSpPr>
          <p:nvPr/>
        </p:nvSpPr>
        <p:spPr bwMode="auto">
          <a:xfrm>
            <a:off x="8528050" y="3059113"/>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14" name="Oval 13">
            <a:extLst>
              <a:ext uri="{FF2B5EF4-FFF2-40B4-BE49-F238E27FC236}">
                <a16:creationId xmlns:a16="http://schemas.microsoft.com/office/drawing/2014/main" id="{5D27A55B-F445-428F-BA33-D84060BEB1A2}"/>
              </a:ext>
            </a:extLst>
          </p:cNvPr>
          <p:cNvSpPr/>
          <p:nvPr/>
        </p:nvSpPr>
        <p:spPr>
          <a:xfrm>
            <a:off x="2362200" y="2819400"/>
            <a:ext cx="2514600"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a:extLst>
              <a:ext uri="{FF2B5EF4-FFF2-40B4-BE49-F238E27FC236}">
                <a16:creationId xmlns:a16="http://schemas.microsoft.com/office/drawing/2014/main" id="{74F5ED29-1505-49E3-B713-A43FCE13084A}"/>
              </a:ext>
            </a:extLst>
          </p:cNvPr>
          <p:cNvSpPr/>
          <p:nvPr/>
        </p:nvSpPr>
        <p:spPr>
          <a:xfrm>
            <a:off x="3252788" y="2781300"/>
            <a:ext cx="2514600"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a:extLst>
              <a:ext uri="{FF2B5EF4-FFF2-40B4-BE49-F238E27FC236}">
                <a16:creationId xmlns:a16="http://schemas.microsoft.com/office/drawing/2014/main" id="{53AD9E99-91E3-4FD8-8532-1043BB64C206}"/>
              </a:ext>
            </a:extLst>
          </p:cNvPr>
          <p:cNvSpPr/>
          <p:nvPr/>
        </p:nvSpPr>
        <p:spPr>
          <a:xfrm>
            <a:off x="4257675" y="2800350"/>
            <a:ext cx="2514600"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a:extLst>
              <a:ext uri="{FF2B5EF4-FFF2-40B4-BE49-F238E27FC236}">
                <a16:creationId xmlns:a16="http://schemas.microsoft.com/office/drawing/2014/main" id="{C323855A-3290-4396-92F0-2C913507C189}"/>
              </a:ext>
            </a:extLst>
          </p:cNvPr>
          <p:cNvSpPr/>
          <p:nvPr/>
        </p:nvSpPr>
        <p:spPr>
          <a:xfrm>
            <a:off x="5248275" y="2809875"/>
            <a:ext cx="2514600"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a:extLst>
              <a:ext uri="{FF2B5EF4-FFF2-40B4-BE49-F238E27FC236}">
                <a16:creationId xmlns:a16="http://schemas.microsoft.com/office/drawing/2014/main" id="{54D51D19-15C5-487F-80CF-3EB0C6371E24}"/>
              </a:ext>
            </a:extLst>
          </p:cNvPr>
          <p:cNvSpPr/>
          <p:nvPr/>
        </p:nvSpPr>
        <p:spPr>
          <a:xfrm>
            <a:off x="6367463" y="2800350"/>
            <a:ext cx="2514600"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458" name="TextBox 18">
            <a:extLst>
              <a:ext uri="{FF2B5EF4-FFF2-40B4-BE49-F238E27FC236}">
                <a16:creationId xmlns:a16="http://schemas.microsoft.com/office/drawing/2014/main" id="{2D75F6AA-E5EE-468A-86F2-E3BD46A46FB4}"/>
              </a:ext>
            </a:extLst>
          </p:cNvPr>
          <p:cNvSpPr txBox="1">
            <a:spLocks noChangeArrowheads="1"/>
          </p:cNvSpPr>
          <p:nvPr/>
        </p:nvSpPr>
        <p:spPr bwMode="auto">
          <a:xfrm>
            <a:off x="2362200" y="3863181"/>
            <a:ext cx="3124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1800" dirty="0"/>
              <a:t>n=7 vertices</a:t>
            </a:r>
          </a:p>
          <a:p>
            <a:pPr>
              <a:spcBef>
                <a:spcPct val="0"/>
              </a:spcBef>
              <a:buClrTx/>
              <a:buSzTx/>
              <a:buFontTx/>
              <a:buNone/>
            </a:pPr>
            <a:r>
              <a:rPr lang="en-US" altLang="en-US" sz="1800" dirty="0"/>
              <a:t>l=3, m=2</a:t>
            </a:r>
          </a:p>
          <a:p>
            <a:pPr>
              <a:spcBef>
                <a:spcPct val="0"/>
              </a:spcBef>
              <a:buClrTx/>
              <a:buSzTx/>
              <a:buFontTx/>
              <a:buNone/>
            </a:pPr>
            <a:r>
              <a:rPr lang="en-US" altLang="en-US" sz="1800" dirty="0"/>
              <a:t>Sieve number s=5</a:t>
            </a:r>
          </a:p>
          <a:p>
            <a:pPr>
              <a:spcBef>
                <a:spcPct val="0"/>
              </a:spcBef>
              <a:buClrTx/>
              <a:buSzTx/>
              <a:buFontTx/>
              <a:buNone/>
            </a:pPr>
            <a:r>
              <a:rPr lang="en-US" altLang="en-US" sz="1800" dirty="0"/>
              <a:t>Upper chi = n-s=7-5=2</a:t>
            </a:r>
          </a:p>
          <a:p>
            <a:pPr>
              <a:spcBef>
                <a:spcPct val="0"/>
              </a:spcBef>
              <a:buClrTx/>
              <a:buSzTx/>
              <a:buFontTx/>
              <a:buNone/>
            </a:pPr>
            <a:r>
              <a:rPr lang="en-US" altLang="en-US" sz="2400" dirty="0">
                <a:solidFill>
                  <a:srgbClr val="FFFF00"/>
                </a:solidFill>
              </a:rPr>
              <a:t>R(H)=(0,1,0,0,0,0,0)</a:t>
            </a:r>
          </a:p>
        </p:txBody>
      </p:sp>
      <p:cxnSp>
        <p:nvCxnSpPr>
          <p:cNvPr id="21" name="Straight Connector 20">
            <a:extLst>
              <a:ext uri="{FF2B5EF4-FFF2-40B4-BE49-F238E27FC236}">
                <a16:creationId xmlns:a16="http://schemas.microsoft.com/office/drawing/2014/main" id="{2CC1DA4E-BBDA-42E3-AE2C-161F89BC2A6A}"/>
              </a:ext>
            </a:extLst>
          </p:cNvPr>
          <p:cNvCxnSpPr>
            <a:stCxn id="61446" idx="6"/>
            <a:endCxn id="61447" idx="2"/>
          </p:cNvCxnSpPr>
          <p:nvPr/>
        </p:nvCxnSpPr>
        <p:spPr>
          <a:xfrm>
            <a:off x="2819400" y="3162301"/>
            <a:ext cx="609600" cy="11113"/>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311DCE-1A74-4170-8C77-17D5864FCC36}"/>
              </a:ext>
            </a:extLst>
          </p:cNvPr>
          <p:cNvCxnSpPr>
            <a:cxnSpLocks/>
            <a:stCxn id="61447" idx="6"/>
            <a:endCxn id="61448" idx="2"/>
          </p:cNvCxnSpPr>
          <p:nvPr/>
        </p:nvCxnSpPr>
        <p:spPr>
          <a:xfrm>
            <a:off x="3657600" y="3173413"/>
            <a:ext cx="7620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5A3D962-E744-4498-865D-CCFF6B158A0E}"/>
              </a:ext>
            </a:extLst>
          </p:cNvPr>
          <p:cNvCxnSpPr>
            <a:cxnSpLocks/>
            <a:stCxn id="61448" idx="6"/>
            <a:endCxn id="61449" idx="2"/>
          </p:cNvCxnSpPr>
          <p:nvPr/>
        </p:nvCxnSpPr>
        <p:spPr>
          <a:xfrm flipV="1">
            <a:off x="4648201" y="3162301"/>
            <a:ext cx="752475" cy="11113"/>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62ACAD2-942C-4FAD-B689-52A09CA1C1DA}"/>
              </a:ext>
            </a:extLst>
          </p:cNvPr>
          <p:cNvCxnSpPr>
            <a:cxnSpLocks/>
            <a:stCxn id="61449" idx="6"/>
            <a:endCxn id="18" idx="2"/>
          </p:cNvCxnSpPr>
          <p:nvPr/>
        </p:nvCxnSpPr>
        <p:spPr>
          <a:xfrm>
            <a:off x="5629275" y="3162300"/>
            <a:ext cx="738188" cy="1905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73DBEB6-2719-4FA2-A111-B7C0F1319F1F}"/>
              </a:ext>
            </a:extLst>
          </p:cNvPr>
          <p:cNvCxnSpPr>
            <a:cxnSpLocks/>
            <a:stCxn id="61450" idx="6"/>
            <a:endCxn id="61451" idx="2"/>
          </p:cNvCxnSpPr>
          <p:nvPr/>
        </p:nvCxnSpPr>
        <p:spPr>
          <a:xfrm>
            <a:off x="6619876" y="3162300"/>
            <a:ext cx="809625"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00E45B-E482-44D7-83CA-75C968D63758}"/>
              </a:ext>
            </a:extLst>
          </p:cNvPr>
          <p:cNvCxnSpPr>
            <a:cxnSpLocks/>
            <a:stCxn id="61451" idx="6"/>
            <a:endCxn id="61452" idx="2"/>
          </p:cNvCxnSpPr>
          <p:nvPr/>
        </p:nvCxnSpPr>
        <p:spPr>
          <a:xfrm>
            <a:off x="7658100" y="3162301"/>
            <a:ext cx="869950" cy="11113"/>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1465" name="TextBox 37">
            <a:extLst>
              <a:ext uri="{FF2B5EF4-FFF2-40B4-BE49-F238E27FC236}">
                <a16:creationId xmlns:a16="http://schemas.microsoft.com/office/drawing/2014/main" id="{9CE68A74-AD62-4AE4-8018-90CDFF2339D0}"/>
              </a:ext>
            </a:extLst>
          </p:cNvPr>
          <p:cNvSpPr txBox="1">
            <a:spLocks noChangeArrowheads="1"/>
          </p:cNvSpPr>
          <p:nvPr/>
        </p:nvSpPr>
        <p:spPr bwMode="auto">
          <a:xfrm>
            <a:off x="2578100" y="2482850"/>
            <a:ext cx="22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1800"/>
              <a:t>1</a:t>
            </a:r>
          </a:p>
        </p:txBody>
      </p:sp>
      <p:sp>
        <p:nvSpPr>
          <p:cNvPr id="61466" name="TextBox 38">
            <a:extLst>
              <a:ext uri="{FF2B5EF4-FFF2-40B4-BE49-F238E27FC236}">
                <a16:creationId xmlns:a16="http://schemas.microsoft.com/office/drawing/2014/main" id="{908DD1C6-5597-494D-8F2B-88B60BCA80B4}"/>
              </a:ext>
            </a:extLst>
          </p:cNvPr>
          <p:cNvSpPr txBox="1">
            <a:spLocks noChangeArrowheads="1"/>
          </p:cNvSpPr>
          <p:nvPr/>
        </p:nvSpPr>
        <p:spPr bwMode="auto">
          <a:xfrm>
            <a:off x="3454400" y="2430464"/>
            <a:ext cx="228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1800"/>
              <a:t>2</a:t>
            </a:r>
          </a:p>
        </p:txBody>
      </p:sp>
      <p:sp>
        <p:nvSpPr>
          <p:cNvPr id="61467" name="TextBox 39">
            <a:extLst>
              <a:ext uri="{FF2B5EF4-FFF2-40B4-BE49-F238E27FC236}">
                <a16:creationId xmlns:a16="http://schemas.microsoft.com/office/drawing/2014/main" id="{1A258D2B-58CF-408A-A2B2-5F02D6C370C3}"/>
              </a:ext>
            </a:extLst>
          </p:cNvPr>
          <p:cNvSpPr txBox="1">
            <a:spLocks noChangeArrowheads="1"/>
          </p:cNvSpPr>
          <p:nvPr/>
        </p:nvSpPr>
        <p:spPr bwMode="auto">
          <a:xfrm>
            <a:off x="4421188" y="2411413"/>
            <a:ext cx="228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1800"/>
              <a:t>1</a:t>
            </a:r>
          </a:p>
        </p:txBody>
      </p:sp>
      <p:sp>
        <p:nvSpPr>
          <p:cNvPr id="61468" name="TextBox 40">
            <a:extLst>
              <a:ext uri="{FF2B5EF4-FFF2-40B4-BE49-F238E27FC236}">
                <a16:creationId xmlns:a16="http://schemas.microsoft.com/office/drawing/2014/main" id="{F9EEEE39-4FB2-4437-B74A-579B7C43ED76}"/>
              </a:ext>
            </a:extLst>
          </p:cNvPr>
          <p:cNvSpPr txBox="1">
            <a:spLocks noChangeArrowheads="1"/>
          </p:cNvSpPr>
          <p:nvPr/>
        </p:nvSpPr>
        <p:spPr bwMode="auto">
          <a:xfrm>
            <a:off x="5400675" y="2459039"/>
            <a:ext cx="228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1800"/>
              <a:t>2</a:t>
            </a:r>
          </a:p>
        </p:txBody>
      </p:sp>
      <p:sp>
        <p:nvSpPr>
          <p:cNvPr id="61469" name="TextBox 41">
            <a:extLst>
              <a:ext uri="{FF2B5EF4-FFF2-40B4-BE49-F238E27FC236}">
                <a16:creationId xmlns:a16="http://schemas.microsoft.com/office/drawing/2014/main" id="{887D8573-23C1-4E92-A2A4-DEA4D5546420}"/>
              </a:ext>
            </a:extLst>
          </p:cNvPr>
          <p:cNvSpPr txBox="1">
            <a:spLocks noChangeArrowheads="1"/>
          </p:cNvSpPr>
          <p:nvPr/>
        </p:nvSpPr>
        <p:spPr bwMode="auto">
          <a:xfrm>
            <a:off x="6448425" y="2470150"/>
            <a:ext cx="228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1800"/>
              <a:t>1</a:t>
            </a:r>
          </a:p>
        </p:txBody>
      </p:sp>
      <p:sp>
        <p:nvSpPr>
          <p:cNvPr id="61470" name="TextBox 42">
            <a:extLst>
              <a:ext uri="{FF2B5EF4-FFF2-40B4-BE49-F238E27FC236}">
                <a16:creationId xmlns:a16="http://schemas.microsoft.com/office/drawing/2014/main" id="{A56A7486-E5F8-45CD-A8FA-01D151D9DCDE}"/>
              </a:ext>
            </a:extLst>
          </p:cNvPr>
          <p:cNvSpPr txBox="1">
            <a:spLocks noChangeArrowheads="1"/>
          </p:cNvSpPr>
          <p:nvPr/>
        </p:nvSpPr>
        <p:spPr bwMode="auto">
          <a:xfrm>
            <a:off x="7431088" y="2409825"/>
            <a:ext cx="22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1800"/>
              <a:t>2</a:t>
            </a:r>
          </a:p>
        </p:txBody>
      </p:sp>
      <p:sp>
        <p:nvSpPr>
          <p:cNvPr id="61471" name="TextBox 43">
            <a:extLst>
              <a:ext uri="{FF2B5EF4-FFF2-40B4-BE49-F238E27FC236}">
                <a16:creationId xmlns:a16="http://schemas.microsoft.com/office/drawing/2014/main" id="{DCA2B181-25D0-4067-96B4-D6DDC013AB0A}"/>
              </a:ext>
            </a:extLst>
          </p:cNvPr>
          <p:cNvSpPr txBox="1">
            <a:spLocks noChangeArrowheads="1"/>
          </p:cNvSpPr>
          <p:nvPr/>
        </p:nvSpPr>
        <p:spPr bwMode="auto">
          <a:xfrm>
            <a:off x="8582025" y="2495550"/>
            <a:ext cx="228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1800"/>
              <a:t>1</a:t>
            </a:r>
          </a:p>
        </p:txBody>
      </p:sp>
      <p:sp>
        <p:nvSpPr>
          <p:cNvPr id="61472" name="TextBox 44">
            <a:extLst>
              <a:ext uri="{FF2B5EF4-FFF2-40B4-BE49-F238E27FC236}">
                <a16:creationId xmlns:a16="http://schemas.microsoft.com/office/drawing/2014/main" id="{491BC53F-DDB5-4035-8386-D2FCD6159481}"/>
              </a:ext>
            </a:extLst>
          </p:cNvPr>
          <p:cNvSpPr txBox="1">
            <a:spLocks noChangeArrowheads="1"/>
          </p:cNvSpPr>
          <p:nvPr/>
        </p:nvSpPr>
        <p:spPr bwMode="auto">
          <a:xfrm>
            <a:off x="5516034" y="3835401"/>
            <a:ext cx="13811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1800" dirty="0"/>
              <a:t>It is like  complete graph K</a:t>
            </a:r>
            <a:r>
              <a:rPr lang="en-US" altLang="en-US" sz="1800" baseline="-25000" dirty="0"/>
              <a:t>2   </a:t>
            </a:r>
            <a:endParaRPr lang="en-US" altLang="en-US" sz="1800" dirty="0"/>
          </a:p>
        </p:txBody>
      </p:sp>
      <p:sp>
        <p:nvSpPr>
          <p:cNvPr id="61473" name="TextBox 45">
            <a:extLst>
              <a:ext uri="{FF2B5EF4-FFF2-40B4-BE49-F238E27FC236}">
                <a16:creationId xmlns:a16="http://schemas.microsoft.com/office/drawing/2014/main" id="{2569CB1D-2D17-41A4-BA98-675963FA06C2}"/>
              </a:ext>
            </a:extLst>
          </p:cNvPr>
          <p:cNvSpPr txBox="1">
            <a:spLocks noChangeArrowheads="1"/>
          </p:cNvSpPr>
          <p:nvPr/>
        </p:nvSpPr>
        <p:spPr bwMode="auto">
          <a:xfrm>
            <a:off x="6935259" y="3867150"/>
            <a:ext cx="13811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1800" dirty="0"/>
              <a:t>(unfolding to color wave 1-2)</a:t>
            </a:r>
          </a:p>
        </p:txBody>
      </p:sp>
      <p:sp>
        <p:nvSpPr>
          <p:cNvPr id="61474" name="TextBox 46">
            <a:extLst>
              <a:ext uri="{FF2B5EF4-FFF2-40B4-BE49-F238E27FC236}">
                <a16:creationId xmlns:a16="http://schemas.microsoft.com/office/drawing/2014/main" id="{5E509DDC-D238-48A5-947E-4846D8E1C9B1}"/>
              </a:ext>
            </a:extLst>
          </p:cNvPr>
          <p:cNvSpPr txBox="1">
            <a:spLocks noChangeArrowheads="1"/>
          </p:cNvSpPr>
          <p:nvPr/>
        </p:nvSpPr>
        <p:spPr bwMode="auto">
          <a:xfrm>
            <a:off x="8458201" y="3785130"/>
            <a:ext cx="1533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1800"/>
              <a:t>The same(!) chromatic polynomial</a:t>
            </a:r>
          </a:p>
          <a:p>
            <a:pPr>
              <a:spcBef>
                <a:spcPct val="0"/>
              </a:spcBef>
              <a:buClrTx/>
              <a:buSzTx/>
              <a:buFontTx/>
              <a:buNone/>
            </a:pPr>
            <a:r>
              <a:rPr lang="en-US" altLang="en-US" sz="1800"/>
              <a:t>P=λ(λ-1)</a:t>
            </a:r>
          </a:p>
        </p:txBody>
      </p:sp>
      <p:sp>
        <p:nvSpPr>
          <p:cNvPr id="36" name="TextBox 35">
            <a:extLst>
              <a:ext uri="{FF2B5EF4-FFF2-40B4-BE49-F238E27FC236}">
                <a16:creationId xmlns:a16="http://schemas.microsoft.com/office/drawing/2014/main" id="{5388BE52-CCA6-4BA2-92EE-365F1C0BDF18}"/>
              </a:ext>
            </a:extLst>
          </p:cNvPr>
          <p:cNvSpPr txBox="1"/>
          <p:nvPr/>
        </p:nvSpPr>
        <p:spPr>
          <a:xfrm>
            <a:off x="6096000" y="5291732"/>
            <a:ext cx="4576232" cy="923330"/>
          </a:xfrm>
          <a:prstGeom prst="rect">
            <a:avLst/>
          </a:prstGeom>
          <a:noFill/>
        </p:spPr>
        <p:txBody>
          <a:bodyPr wrap="square">
            <a:spAutoFit/>
          </a:bodyPr>
          <a:lstStyle/>
          <a:p>
            <a:pPr>
              <a:spcBef>
                <a:spcPct val="0"/>
              </a:spcBef>
              <a:buClrTx/>
              <a:buSzTx/>
              <a:buFontTx/>
              <a:buNone/>
            </a:pPr>
            <a:r>
              <a:rPr lang="en-US" altLang="en-US" dirty="0"/>
              <a:t>??any relation to the replication of DNA molecules by triplets??</a:t>
            </a:r>
          </a:p>
          <a:p>
            <a:pPr>
              <a:spcBef>
                <a:spcPct val="0"/>
              </a:spcBef>
              <a:buClrTx/>
              <a:buSzTx/>
              <a:buFontTx/>
              <a:buNone/>
            </a:pPr>
            <a:r>
              <a:rPr lang="en-US" altLang="en-US" dirty="0"/>
              <a:t>--only God knows!</a:t>
            </a:r>
          </a:p>
        </p:txBody>
      </p:sp>
      <p:sp>
        <p:nvSpPr>
          <p:cNvPr id="3" name="Footer Placeholder 2">
            <a:extLst>
              <a:ext uri="{FF2B5EF4-FFF2-40B4-BE49-F238E27FC236}">
                <a16:creationId xmlns:a16="http://schemas.microsoft.com/office/drawing/2014/main" id="{93C23399-9559-4A5A-A47C-258190AFF510}"/>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FA1C8ECE-4A33-45A7-AF10-56CD7830C739}"/>
              </a:ext>
            </a:extLst>
          </p:cNvPr>
          <p:cNvSpPr>
            <a:spLocks noGrp="1"/>
          </p:cNvSpPr>
          <p:nvPr>
            <p:ph type="sldNum" sz="quarter" idx="12"/>
          </p:nvPr>
        </p:nvSpPr>
        <p:spPr/>
        <p:txBody>
          <a:bodyPr/>
          <a:lstStyle/>
          <a:p>
            <a:fld id="{1273E001-130A-4382-97C2-B7B20AFB951A}" type="slidenum">
              <a:rPr lang="en-US" altLang="en-US" smtClean="0"/>
              <a:pPr/>
              <a:t>92</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D3D8-B2BE-4103-B389-EA923EC94DC7}"/>
              </a:ext>
            </a:extLst>
          </p:cNvPr>
          <p:cNvSpPr>
            <a:spLocks noGrp="1"/>
          </p:cNvSpPr>
          <p:nvPr>
            <p:ph type="title"/>
          </p:nvPr>
        </p:nvSpPr>
        <p:spPr/>
        <p:txBody>
          <a:bodyPr/>
          <a:lstStyle/>
          <a:p>
            <a:pPr>
              <a:defRPr/>
            </a:pPr>
            <a:r>
              <a:rPr lang="en-US" dirty="0"/>
              <a:t>Complete 3-uniform interval </a:t>
            </a:r>
            <a:r>
              <a:rPr lang="en-US" dirty="0" err="1"/>
              <a:t>bihypergraph</a:t>
            </a:r>
            <a:r>
              <a:rPr lang="en-US" dirty="0"/>
              <a:t> K(7,3,3):</a:t>
            </a:r>
          </a:p>
        </p:txBody>
      </p:sp>
      <p:sp>
        <p:nvSpPr>
          <p:cNvPr id="60422" name="Oval 5">
            <a:extLst>
              <a:ext uri="{FF2B5EF4-FFF2-40B4-BE49-F238E27FC236}">
                <a16:creationId xmlns:a16="http://schemas.microsoft.com/office/drawing/2014/main" id="{970E0514-CDAF-4D61-A5F1-B92335E43E31}"/>
              </a:ext>
            </a:extLst>
          </p:cNvPr>
          <p:cNvSpPr>
            <a:spLocks noChangeArrowheads="1"/>
          </p:cNvSpPr>
          <p:nvPr/>
        </p:nvSpPr>
        <p:spPr bwMode="auto">
          <a:xfrm>
            <a:off x="2590800" y="3048000"/>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60423" name="Oval 5">
            <a:extLst>
              <a:ext uri="{FF2B5EF4-FFF2-40B4-BE49-F238E27FC236}">
                <a16:creationId xmlns:a16="http://schemas.microsoft.com/office/drawing/2014/main" id="{048BB69D-4FDF-4898-A0E4-E45F18DD987A}"/>
              </a:ext>
            </a:extLst>
          </p:cNvPr>
          <p:cNvSpPr>
            <a:spLocks noChangeArrowheads="1"/>
          </p:cNvSpPr>
          <p:nvPr/>
        </p:nvSpPr>
        <p:spPr bwMode="auto">
          <a:xfrm>
            <a:off x="3429000" y="3059113"/>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60424" name="Oval 5">
            <a:extLst>
              <a:ext uri="{FF2B5EF4-FFF2-40B4-BE49-F238E27FC236}">
                <a16:creationId xmlns:a16="http://schemas.microsoft.com/office/drawing/2014/main" id="{94CEAA34-003D-4AFD-A63E-15701CBAE46E}"/>
              </a:ext>
            </a:extLst>
          </p:cNvPr>
          <p:cNvSpPr>
            <a:spLocks noChangeArrowheads="1"/>
          </p:cNvSpPr>
          <p:nvPr/>
        </p:nvSpPr>
        <p:spPr bwMode="auto">
          <a:xfrm>
            <a:off x="4419600" y="3059113"/>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60425" name="Oval 5">
            <a:extLst>
              <a:ext uri="{FF2B5EF4-FFF2-40B4-BE49-F238E27FC236}">
                <a16:creationId xmlns:a16="http://schemas.microsoft.com/office/drawing/2014/main" id="{C751A0D6-D2DA-4557-B65F-A6ED1401ACBB}"/>
              </a:ext>
            </a:extLst>
          </p:cNvPr>
          <p:cNvSpPr>
            <a:spLocks noChangeArrowheads="1"/>
          </p:cNvSpPr>
          <p:nvPr/>
        </p:nvSpPr>
        <p:spPr bwMode="auto">
          <a:xfrm>
            <a:off x="5400675" y="3048000"/>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60426" name="Oval 5">
            <a:extLst>
              <a:ext uri="{FF2B5EF4-FFF2-40B4-BE49-F238E27FC236}">
                <a16:creationId xmlns:a16="http://schemas.microsoft.com/office/drawing/2014/main" id="{5B42F0EB-CBB7-42B6-B29A-1D079FD4B441}"/>
              </a:ext>
            </a:extLst>
          </p:cNvPr>
          <p:cNvSpPr>
            <a:spLocks noChangeArrowheads="1"/>
          </p:cNvSpPr>
          <p:nvPr/>
        </p:nvSpPr>
        <p:spPr bwMode="auto">
          <a:xfrm>
            <a:off x="6391275" y="3048000"/>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60427" name="Oval 5">
            <a:extLst>
              <a:ext uri="{FF2B5EF4-FFF2-40B4-BE49-F238E27FC236}">
                <a16:creationId xmlns:a16="http://schemas.microsoft.com/office/drawing/2014/main" id="{6D7E7679-5C75-40C7-9752-5059DF27BA3C}"/>
              </a:ext>
            </a:extLst>
          </p:cNvPr>
          <p:cNvSpPr>
            <a:spLocks noChangeArrowheads="1"/>
          </p:cNvSpPr>
          <p:nvPr/>
        </p:nvSpPr>
        <p:spPr bwMode="auto">
          <a:xfrm>
            <a:off x="7429500" y="3048000"/>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60428" name="Oval 5">
            <a:extLst>
              <a:ext uri="{FF2B5EF4-FFF2-40B4-BE49-F238E27FC236}">
                <a16:creationId xmlns:a16="http://schemas.microsoft.com/office/drawing/2014/main" id="{9479F3A6-87C5-45CA-B6B1-0C9D4DE02A5C}"/>
              </a:ext>
            </a:extLst>
          </p:cNvPr>
          <p:cNvSpPr>
            <a:spLocks noChangeArrowheads="1"/>
          </p:cNvSpPr>
          <p:nvPr/>
        </p:nvSpPr>
        <p:spPr bwMode="auto">
          <a:xfrm>
            <a:off x="8528050" y="3059113"/>
            <a:ext cx="228600" cy="228600"/>
          </a:xfrm>
          <a:prstGeom prst="ellipse">
            <a:avLst/>
          </a:prstGeom>
          <a:solidFill>
            <a:srgbClr val="FFFF00"/>
          </a:solidFill>
          <a:ln w="9525" algn="ctr">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1800"/>
          </a:p>
          <a:p>
            <a:pPr algn="ctr" eaLnBrk="1" hangingPunct="1">
              <a:spcBef>
                <a:spcPct val="0"/>
              </a:spcBef>
              <a:buClrTx/>
              <a:buSzTx/>
              <a:buFontTx/>
              <a:buNone/>
            </a:pPr>
            <a:endParaRPr lang="en-US" altLang="en-US" sz="1800"/>
          </a:p>
          <a:p>
            <a:pPr algn="ctr" eaLnBrk="1" hangingPunct="1">
              <a:spcBef>
                <a:spcPct val="0"/>
              </a:spcBef>
              <a:buClrTx/>
              <a:buSzTx/>
              <a:buFontTx/>
              <a:buNone/>
            </a:pPr>
            <a:endParaRPr lang="ru-RU" altLang="en-US" sz="1800"/>
          </a:p>
        </p:txBody>
      </p:sp>
      <p:sp>
        <p:nvSpPr>
          <p:cNvPr id="14" name="Oval 13">
            <a:extLst>
              <a:ext uri="{FF2B5EF4-FFF2-40B4-BE49-F238E27FC236}">
                <a16:creationId xmlns:a16="http://schemas.microsoft.com/office/drawing/2014/main" id="{5D27A55B-F445-428F-BA33-D84060BEB1A2}"/>
              </a:ext>
            </a:extLst>
          </p:cNvPr>
          <p:cNvSpPr/>
          <p:nvPr/>
        </p:nvSpPr>
        <p:spPr>
          <a:xfrm>
            <a:off x="2362200" y="2819400"/>
            <a:ext cx="2514600"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a:extLst>
              <a:ext uri="{FF2B5EF4-FFF2-40B4-BE49-F238E27FC236}">
                <a16:creationId xmlns:a16="http://schemas.microsoft.com/office/drawing/2014/main" id="{74F5ED29-1505-49E3-B713-A43FCE13084A}"/>
              </a:ext>
            </a:extLst>
          </p:cNvPr>
          <p:cNvSpPr/>
          <p:nvPr/>
        </p:nvSpPr>
        <p:spPr>
          <a:xfrm>
            <a:off x="3252788" y="2781300"/>
            <a:ext cx="2514600"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a:extLst>
              <a:ext uri="{FF2B5EF4-FFF2-40B4-BE49-F238E27FC236}">
                <a16:creationId xmlns:a16="http://schemas.microsoft.com/office/drawing/2014/main" id="{53AD9E99-91E3-4FD8-8532-1043BB64C206}"/>
              </a:ext>
            </a:extLst>
          </p:cNvPr>
          <p:cNvSpPr/>
          <p:nvPr/>
        </p:nvSpPr>
        <p:spPr>
          <a:xfrm>
            <a:off x="4257675" y="2800350"/>
            <a:ext cx="2514600"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a:extLst>
              <a:ext uri="{FF2B5EF4-FFF2-40B4-BE49-F238E27FC236}">
                <a16:creationId xmlns:a16="http://schemas.microsoft.com/office/drawing/2014/main" id="{C323855A-3290-4396-92F0-2C913507C189}"/>
              </a:ext>
            </a:extLst>
          </p:cNvPr>
          <p:cNvSpPr/>
          <p:nvPr/>
        </p:nvSpPr>
        <p:spPr>
          <a:xfrm>
            <a:off x="5248275" y="2809875"/>
            <a:ext cx="2514600"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a:extLst>
              <a:ext uri="{FF2B5EF4-FFF2-40B4-BE49-F238E27FC236}">
                <a16:creationId xmlns:a16="http://schemas.microsoft.com/office/drawing/2014/main" id="{54D51D19-15C5-487F-80CF-3EB0C6371E24}"/>
              </a:ext>
            </a:extLst>
          </p:cNvPr>
          <p:cNvSpPr/>
          <p:nvPr/>
        </p:nvSpPr>
        <p:spPr>
          <a:xfrm>
            <a:off x="6367463" y="2800350"/>
            <a:ext cx="2514600"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434" name="TextBox 18">
            <a:extLst>
              <a:ext uri="{FF2B5EF4-FFF2-40B4-BE49-F238E27FC236}">
                <a16:creationId xmlns:a16="http://schemas.microsoft.com/office/drawing/2014/main" id="{6361E311-E343-4DB7-B74B-1D29740E474D}"/>
              </a:ext>
            </a:extLst>
          </p:cNvPr>
          <p:cNvSpPr txBox="1">
            <a:spLocks noChangeArrowheads="1"/>
          </p:cNvSpPr>
          <p:nvPr/>
        </p:nvSpPr>
        <p:spPr bwMode="auto">
          <a:xfrm>
            <a:off x="3810000" y="4191001"/>
            <a:ext cx="3124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1800"/>
              <a:t>n=7 vertices</a:t>
            </a:r>
          </a:p>
          <a:p>
            <a:pPr>
              <a:spcBef>
                <a:spcPct val="0"/>
              </a:spcBef>
              <a:buClrTx/>
              <a:buSzTx/>
              <a:buFontTx/>
              <a:buNone/>
            </a:pPr>
            <a:r>
              <a:rPr lang="en-US" altLang="en-US" sz="1800"/>
              <a:t>l=m=3 (3-uniform)</a:t>
            </a:r>
          </a:p>
          <a:p>
            <a:pPr>
              <a:spcBef>
                <a:spcPct val="0"/>
              </a:spcBef>
              <a:buClrTx/>
              <a:buSzTx/>
              <a:buFontTx/>
              <a:buNone/>
            </a:pPr>
            <a:r>
              <a:rPr lang="en-US" altLang="en-US" sz="1800"/>
              <a:t>Sieve number s=3</a:t>
            </a:r>
          </a:p>
          <a:p>
            <a:pPr>
              <a:spcBef>
                <a:spcPct val="0"/>
              </a:spcBef>
              <a:buClrTx/>
              <a:buSzTx/>
              <a:buFontTx/>
              <a:buNone/>
            </a:pPr>
            <a:r>
              <a:rPr lang="en-US" altLang="en-US" sz="1800"/>
              <a:t>Upper chi = n-s=7-3=4</a:t>
            </a:r>
          </a:p>
          <a:p>
            <a:pPr>
              <a:spcBef>
                <a:spcPct val="0"/>
              </a:spcBef>
              <a:buClrTx/>
              <a:buSzTx/>
              <a:buFontTx/>
              <a:buNone/>
            </a:pPr>
            <a:r>
              <a:rPr lang="en-US" altLang="en-US" sz="1800"/>
              <a:t>R(H)=(0,21,27,5,0,0,0)</a:t>
            </a:r>
          </a:p>
        </p:txBody>
      </p:sp>
      <p:sp>
        <p:nvSpPr>
          <p:cNvPr id="3" name="Footer Placeholder 2">
            <a:extLst>
              <a:ext uri="{FF2B5EF4-FFF2-40B4-BE49-F238E27FC236}">
                <a16:creationId xmlns:a16="http://schemas.microsoft.com/office/drawing/2014/main" id="{DB7A4664-1D6E-402A-AB0D-1F2D0DA20CBD}"/>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F2EB8090-984E-4304-A471-8F08F51CC1BD}"/>
              </a:ext>
            </a:extLst>
          </p:cNvPr>
          <p:cNvSpPr>
            <a:spLocks noGrp="1"/>
          </p:cNvSpPr>
          <p:nvPr>
            <p:ph type="sldNum" sz="quarter" idx="12"/>
          </p:nvPr>
        </p:nvSpPr>
        <p:spPr/>
        <p:txBody>
          <a:bodyPr/>
          <a:lstStyle/>
          <a:p>
            <a:fld id="{1273E001-130A-4382-97C2-B7B20AFB951A}" type="slidenum">
              <a:rPr lang="en-US" altLang="en-US" smtClean="0"/>
              <a:pPr/>
              <a:t>93</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8845B-F378-4672-B9C2-DDCD961294CD}"/>
              </a:ext>
            </a:extLst>
          </p:cNvPr>
          <p:cNvSpPr>
            <a:spLocks noGrp="1"/>
          </p:cNvSpPr>
          <p:nvPr>
            <p:ph type="title"/>
          </p:nvPr>
        </p:nvSpPr>
        <p:spPr/>
        <p:txBody>
          <a:bodyPr/>
          <a:lstStyle/>
          <a:p>
            <a:pPr>
              <a:defRPr/>
            </a:pPr>
            <a:r>
              <a:rPr lang="en-US" dirty="0"/>
              <a:t>Slutzky numbers: </a:t>
            </a:r>
            <a:br>
              <a:rPr lang="en-US" dirty="0"/>
            </a:br>
            <a:r>
              <a:rPr lang="en-US" dirty="0"/>
              <a:t>chromatic spectra </a:t>
            </a:r>
            <a:r>
              <a:rPr lang="en-US"/>
              <a:t>for r</a:t>
            </a:r>
            <a:r>
              <a:rPr lang="en-US" dirty="0"/>
              <a:t>=3:</a:t>
            </a:r>
          </a:p>
        </p:txBody>
      </p:sp>
      <p:pic>
        <p:nvPicPr>
          <p:cNvPr id="62467" name="Content Placeholder 7">
            <a:extLst>
              <a:ext uri="{FF2B5EF4-FFF2-40B4-BE49-F238E27FC236}">
                <a16:creationId xmlns:a16="http://schemas.microsoft.com/office/drawing/2014/main" id="{821ADFF3-EE49-454A-BCA1-BE19804A28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6664" y="2282825"/>
            <a:ext cx="7178675" cy="3359150"/>
          </a:xfrm>
        </p:spPr>
      </p:pic>
      <p:sp>
        <p:nvSpPr>
          <p:cNvPr id="3" name="Footer Placeholder 2">
            <a:extLst>
              <a:ext uri="{FF2B5EF4-FFF2-40B4-BE49-F238E27FC236}">
                <a16:creationId xmlns:a16="http://schemas.microsoft.com/office/drawing/2014/main" id="{2FC56993-466A-4001-B134-E485B180B422}"/>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29046E8D-60FE-4A4A-868A-83E4588520EA}"/>
              </a:ext>
            </a:extLst>
          </p:cNvPr>
          <p:cNvSpPr>
            <a:spLocks noGrp="1"/>
          </p:cNvSpPr>
          <p:nvPr>
            <p:ph type="sldNum" sz="quarter" idx="12"/>
          </p:nvPr>
        </p:nvSpPr>
        <p:spPr/>
        <p:txBody>
          <a:bodyPr/>
          <a:lstStyle/>
          <a:p>
            <a:fld id="{1273E001-130A-4382-97C2-B7B20AFB951A}" type="slidenum">
              <a:rPr lang="en-US" altLang="en-US" smtClean="0"/>
              <a:pPr/>
              <a:t>94</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D0376-FC89-46B2-B12B-538BCE8BA8BF}"/>
              </a:ext>
            </a:extLst>
          </p:cNvPr>
          <p:cNvSpPr>
            <a:spLocks noGrp="1"/>
          </p:cNvSpPr>
          <p:nvPr>
            <p:ph type="title"/>
          </p:nvPr>
        </p:nvSpPr>
        <p:spPr>
          <a:xfrm>
            <a:off x="1981200" y="292100"/>
            <a:ext cx="8229600" cy="1030288"/>
          </a:xfrm>
        </p:spPr>
        <p:txBody>
          <a:bodyPr>
            <a:normAutofit fontScale="90000"/>
          </a:bodyPr>
          <a:lstStyle/>
          <a:p>
            <a:pPr>
              <a:defRPr/>
            </a:pPr>
            <a:r>
              <a:rPr lang="en-US" dirty="0"/>
              <a:t>Slutzky numbers: open problem: find next line in a simpler way!</a:t>
            </a:r>
          </a:p>
        </p:txBody>
      </p:sp>
      <p:graphicFrame>
        <p:nvGraphicFramePr>
          <p:cNvPr id="10" name="Content Placeholder 9">
            <a:extLst>
              <a:ext uri="{FF2B5EF4-FFF2-40B4-BE49-F238E27FC236}">
                <a16:creationId xmlns:a16="http://schemas.microsoft.com/office/drawing/2014/main" id="{FFA57A68-6DD2-4E0F-BE02-055B1ECFC28F}"/>
              </a:ext>
            </a:extLst>
          </p:cNvPr>
          <p:cNvGraphicFramePr>
            <a:graphicFrameLocks noGrp="1"/>
          </p:cNvGraphicFramePr>
          <p:nvPr>
            <p:ph idx="1"/>
          </p:nvPr>
        </p:nvGraphicFramePr>
        <p:xfrm>
          <a:off x="1981200" y="1905001"/>
          <a:ext cx="8229600" cy="3336921"/>
        </p:xfrm>
        <a:graphic>
          <a:graphicData uri="http://schemas.openxmlformats.org/drawingml/2006/table">
            <a:tbl>
              <a:tblPr firstRow="1" bandRow="1">
                <a:tableStyleId>{5C22544A-7EE6-4342-B048-85BDC9FD1C3A}</a:tableStyleId>
              </a:tblPr>
              <a:tblGrid>
                <a:gridCol w="822960">
                  <a:extLst>
                    <a:ext uri="{9D8B030D-6E8A-4147-A177-3AD203B41FA5}">
                      <a16:colId xmlns:a16="http://schemas.microsoft.com/office/drawing/2014/main" val="1946021231"/>
                    </a:ext>
                  </a:extLst>
                </a:gridCol>
                <a:gridCol w="822960">
                  <a:extLst>
                    <a:ext uri="{9D8B030D-6E8A-4147-A177-3AD203B41FA5}">
                      <a16:colId xmlns:a16="http://schemas.microsoft.com/office/drawing/2014/main" val="4003427277"/>
                    </a:ext>
                  </a:extLst>
                </a:gridCol>
                <a:gridCol w="822960">
                  <a:extLst>
                    <a:ext uri="{9D8B030D-6E8A-4147-A177-3AD203B41FA5}">
                      <a16:colId xmlns:a16="http://schemas.microsoft.com/office/drawing/2014/main" val="433312022"/>
                    </a:ext>
                  </a:extLst>
                </a:gridCol>
                <a:gridCol w="822960">
                  <a:extLst>
                    <a:ext uri="{9D8B030D-6E8A-4147-A177-3AD203B41FA5}">
                      <a16:colId xmlns:a16="http://schemas.microsoft.com/office/drawing/2014/main" val="1427611053"/>
                    </a:ext>
                  </a:extLst>
                </a:gridCol>
                <a:gridCol w="822960">
                  <a:extLst>
                    <a:ext uri="{9D8B030D-6E8A-4147-A177-3AD203B41FA5}">
                      <a16:colId xmlns:a16="http://schemas.microsoft.com/office/drawing/2014/main" val="3496943450"/>
                    </a:ext>
                  </a:extLst>
                </a:gridCol>
                <a:gridCol w="822960">
                  <a:extLst>
                    <a:ext uri="{9D8B030D-6E8A-4147-A177-3AD203B41FA5}">
                      <a16:colId xmlns:a16="http://schemas.microsoft.com/office/drawing/2014/main" val="3818558278"/>
                    </a:ext>
                  </a:extLst>
                </a:gridCol>
                <a:gridCol w="822960">
                  <a:extLst>
                    <a:ext uri="{9D8B030D-6E8A-4147-A177-3AD203B41FA5}">
                      <a16:colId xmlns:a16="http://schemas.microsoft.com/office/drawing/2014/main" val="1204570468"/>
                    </a:ext>
                  </a:extLst>
                </a:gridCol>
                <a:gridCol w="822960">
                  <a:extLst>
                    <a:ext uri="{9D8B030D-6E8A-4147-A177-3AD203B41FA5}">
                      <a16:colId xmlns:a16="http://schemas.microsoft.com/office/drawing/2014/main" val="2030132440"/>
                    </a:ext>
                  </a:extLst>
                </a:gridCol>
                <a:gridCol w="822960">
                  <a:extLst>
                    <a:ext uri="{9D8B030D-6E8A-4147-A177-3AD203B41FA5}">
                      <a16:colId xmlns:a16="http://schemas.microsoft.com/office/drawing/2014/main" val="3209339068"/>
                    </a:ext>
                  </a:extLst>
                </a:gridCol>
                <a:gridCol w="822960">
                  <a:extLst>
                    <a:ext uri="{9D8B030D-6E8A-4147-A177-3AD203B41FA5}">
                      <a16:colId xmlns:a16="http://schemas.microsoft.com/office/drawing/2014/main" val="894180263"/>
                    </a:ext>
                  </a:extLst>
                </a:gridCol>
              </a:tblGrid>
              <a:tr h="370769">
                <a:tc>
                  <a:txBody>
                    <a:bodyPr/>
                    <a:lstStyle/>
                    <a:p>
                      <a:r>
                        <a:rPr lang="en-US" sz="1800" dirty="0"/>
                        <a:t>n\c</a:t>
                      </a:r>
                    </a:p>
                  </a:txBody>
                  <a:tcPr marT="45711" marB="45711"/>
                </a:tc>
                <a:tc>
                  <a:txBody>
                    <a:bodyPr/>
                    <a:lstStyle/>
                    <a:p>
                      <a:r>
                        <a:rPr lang="en-US" sz="1800" dirty="0"/>
                        <a:t>1</a:t>
                      </a:r>
                    </a:p>
                  </a:txBody>
                  <a:tcPr marT="45711" marB="45711"/>
                </a:tc>
                <a:tc>
                  <a:txBody>
                    <a:bodyPr/>
                    <a:lstStyle/>
                    <a:p>
                      <a:r>
                        <a:rPr lang="en-US" sz="1800" dirty="0"/>
                        <a:t>2</a:t>
                      </a:r>
                    </a:p>
                  </a:txBody>
                  <a:tcPr marT="45711" marB="45711"/>
                </a:tc>
                <a:tc>
                  <a:txBody>
                    <a:bodyPr/>
                    <a:lstStyle/>
                    <a:p>
                      <a:r>
                        <a:rPr lang="en-US" sz="1800" dirty="0"/>
                        <a:t>3</a:t>
                      </a:r>
                    </a:p>
                  </a:txBody>
                  <a:tcPr marT="45711" marB="45711"/>
                </a:tc>
                <a:tc>
                  <a:txBody>
                    <a:bodyPr/>
                    <a:lstStyle/>
                    <a:p>
                      <a:r>
                        <a:rPr lang="en-US" sz="1800" dirty="0"/>
                        <a:t>4</a:t>
                      </a:r>
                    </a:p>
                  </a:txBody>
                  <a:tcPr marT="45711" marB="45711"/>
                </a:tc>
                <a:tc>
                  <a:txBody>
                    <a:bodyPr/>
                    <a:lstStyle/>
                    <a:p>
                      <a:r>
                        <a:rPr lang="en-US" sz="1800" dirty="0"/>
                        <a:t>5</a:t>
                      </a:r>
                    </a:p>
                  </a:txBody>
                  <a:tcPr marT="45711" marB="45711"/>
                </a:tc>
                <a:tc>
                  <a:txBody>
                    <a:bodyPr/>
                    <a:lstStyle/>
                    <a:p>
                      <a:r>
                        <a:rPr lang="en-US" sz="1800" dirty="0"/>
                        <a:t>6</a:t>
                      </a:r>
                    </a:p>
                  </a:txBody>
                  <a:tcPr marT="45711" marB="45711"/>
                </a:tc>
                <a:tc>
                  <a:txBody>
                    <a:bodyPr/>
                    <a:lstStyle/>
                    <a:p>
                      <a:r>
                        <a:rPr lang="en-US" sz="1800" dirty="0"/>
                        <a:t>7</a:t>
                      </a:r>
                    </a:p>
                  </a:txBody>
                  <a:tcPr marT="45711" marB="45711"/>
                </a:tc>
                <a:tc>
                  <a:txBody>
                    <a:bodyPr/>
                    <a:lstStyle/>
                    <a:p>
                      <a:r>
                        <a:rPr lang="en-US" sz="1800" dirty="0"/>
                        <a:t>8</a:t>
                      </a:r>
                    </a:p>
                  </a:txBody>
                  <a:tcPr marT="45711" marB="45711"/>
                </a:tc>
                <a:tc>
                  <a:txBody>
                    <a:bodyPr/>
                    <a:lstStyle/>
                    <a:p>
                      <a:r>
                        <a:rPr lang="en-US" sz="1800" dirty="0"/>
                        <a:t>9</a:t>
                      </a:r>
                    </a:p>
                  </a:txBody>
                  <a:tcPr marT="45711" marB="45711"/>
                </a:tc>
                <a:extLst>
                  <a:ext uri="{0D108BD9-81ED-4DB2-BD59-A6C34878D82A}">
                    <a16:rowId xmlns:a16="http://schemas.microsoft.com/office/drawing/2014/main" val="3833840534"/>
                  </a:ext>
                </a:extLst>
              </a:tr>
              <a:tr h="370769">
                <a:tc>
                  <a:txBody>
                    <a:bodyPr/>
                    <a:lstStyle/>
                    <a:p>
                      <a:r>
                        <a:rPr lang="en-US" sz="1800" dirty="0"/>
                        <a:t>3</a:t>
                      </a:r>
                    </a:p>
                  </a:txBody>
                  <a:tcPr marT="45711" marB="45711"/>
                </a:tc>
                <a:tc>
                  <a:txBody>
                    <a:bodyPr/>
                    <a:lstStyle/>
                    <a:p>
                      <a:r>
                        <a:rPr lang="en-US" sz="1800" dirty="0"/>
                        <a:t>0</a:t>
                      </a:r>
                    </a:p>
                  </a:txBody>
                  <a:tcPr marT="45711" marB="45711"/>
                </a:tc>
                <a:tc>
                  <a:txBody>
                    <a:bodyPr/>
                    <a:lstStyle/>
                    <a:p>
                      <a:r>
                        <a:rPr lang="en-US" sz="1800" dirty="0"/>
                        <a:t>3</a:t>
                      </a:r>
                    </a:p>
                  </a:txBody>
                  <a:tcPr marT="45711" marB="45711"/>
                </a:tc>
                <a:tc>
                  <a:txBody>
                    <a:bodyPr/>
                    <a:lstStyle/>
                    <a:p>
                      <a:r>
                        <a:rPr lang="en-US" sz="1800" dirty="0"/>
                        <a:t>0</a:t>
                      </a:r>
                    </a:p>
                  </a:txBody>
                  <a:tcPr marT="45711" marB="45711"/>
                </a:tc>
                <a:tc>
                  <a:txBody>
                    <a:bodyPr/>
                    <a:lstStyle/>
                    <a:p>
                      <a:r>
                        <a:rPr lang="en-US" sz="1800" dirty="0"/>
                        <a:t>0</a:t>
                      </a:r>
                    </a:p>
                  </a:txBody>
                  <a:tcPr marT="45711" marB="45711"/>
                </a:tc>
                <a:tc>
                  <a:txBody>
                    <a:bodyPr/>
                    <a:lstStyle/>
                    <a:p>
                      <a:r>
                        <a:rPr lang="en-US" sz="1800" dirty="0"/>
                        <a:t>0</a:t>
                      </a:r>
                    </a:p>
                  </a:txBody>
                  <a:tcPr marT="45711" marB="45711"/>
                </a:tc>
                <a:tc>
                  <a:txBody>
                    <a:bodyPr/>
                    <a:lstStyle/>
                    <a:p>
                      <a:r>
                        <a:rPr lang="en-US" sz="1800" dirty="0"/>
                        <a:t>0</a:t>
                      </a:r>
                    </a:p>
                  </a:txBody>
                  <a:tcPr marT="45711" marB="45711"/>
                </a:tc>
                <a:tc>
                  <a:txBody>
                    <a:bodyPr/>
                    <a:lstStyle/>
                    <a:p>
                      <a:endParaRPr lang="en-US" sz="1800"/>
                    </a:p>
                  </a:txBody>
                  <a:tcPr marT="45711" marB="45711"/>
                </a:tc>
                <a:tc>
                  <a:txBody>
                    <a:bodyPr/>
                    <a:lstStyle/>
                    <a:p>
                      <a:endParaRPr lang="en-US" sz="1800"/>
                    </a:p>
                  </a:txBody>
                  <a:tcPr marT="45711" marB="45711"/>
                </a:tc>
                <a:tc>
                  <a:txBody>
                    <a:bodyPr/>
                    <a:lstStyle/>
                    <a:p>
                      <a:endParaRPr lang="en-US" sz="1800"/>
                    </a:p>
                  </a:txBody>
                  <a:tcPr marT="45711" marB="45711"/>
                </a:tc>
                <a:extLst>
                  <a:ext uri="{0D108BD9-81ED-4DB2-BD59-A6C34878D82A}">
                    <a16:rowId xmlns:a16="http://schemas.microsoft.com/office/drawing/2014/main" val="1569082381"/>
                  </a:ext>
                </a:extLst>
              </a:tr>
              <a:tr h="370769">
                <a:tc>
                  <a:txBody>
                    <a:bodyPr/>
                    <a:lstStyle/>
                    <a:p>
                      <a:r>
                        <a:rPr lang="en-US" sz="1800" dirty="0"/>
                        <a:t>4</a:t>
                      </a:r>
                    </a:p>
                  </a:txBody>
                  <a:tcPr marT="45711" marB="45711"/>
                </a:tc>
                <a:tc>
                  <a:txBody>
                    <a:bodyPr/>
                    <a:lstStyle/>
                    <a:p>
                      <a:r>
                        <a:rPr lang="en-US" sz="1800" dirty="0"/>
                        <a:t>0</a:t>
                      </a:r>
                    </a:p>
                  </a:txBody>
                  <a:tcPr marT="45711" marB="45711"/>
                </a:tc>
                <a:tc>
                  <a:txBody>
                    <a:bodyPr/>
                    <a:lstStyle/>
                    <a:p>
                      <a:r>
                        <a:rPr lang="en-US" sz="1800" dirty="0"/>
                        <a:t>5</a:t>
                      </a:r>
                    </a:p>
                  </a:txBody>
                  <a:tcPr marT="45711" marB="45711"/>
                </a:tc>
                <a:tc>
                  <a:txBody>
                    <a:bodyPr/>
                    <a:lstStyle/>
                    <a:p>
                      <a:r>
                        <a:rPr lang="en-US" sz="1800" dirty="0"/>
                        <a:t>1</a:t>
                      </a:r>
                    </a:p>
                  </a:txBody>
                  <a:tcPr marT="45711" marB="45711"/>
                </a:tc>
                <a:tc>
                  <a:txBody>
                    <a:bodyPr/>
                    <a:lstStyle/>
                    <a:p>
                      <a:r>
                        <a:rPr lang="en-US" sz="1800" dirty="0"/>
                        <a:t>0</a:t>
                      </a:r>
                    </a:p>
                  </a:txBody>
                  <a:tcPr marT="45711" marB="45711"/>
                </a:tc>
                <a:tc>
                  <a:txBody>
                    <a:bodyPr/>
                    <a:lstStyle/>
                    <a:p>
                      <a:r>
                        <a:rPr lang="en-US" sz="1800" dirty="0"/>
                        <a:t>0</a:t>
                      </a:r>
                    </a:p>
                  </a:txBody>
                  <a:tcPr marT="45711" marB="45711"/>
                </a:tc>
                <a:tc>
                  <a:txBody>
                    <a:bodyPr/>
                    <a:lstStyle/>
                    <a:p>
                      <a:r>
                        <a:rPr lang="en-US" sz="1800" dirty="0"/>
                        <a:t>0</a:t>
                      </a:r>
                    </a:p>
                  </a:txBody>
                  <a:tcPr marT="45711" marB="45711"/>
                </a:tc>
                <a:tc>
                  <a:txBody>
                    <a:bodyPr/>
                    <a:lstStyle/>
                    <a:p>
                      <a:endParaRPr lang="en-US" sz="1800"/>
                    </a:p>
                  </a:txBody>
                  <a:tcPr marT="45711" marB="45711"/>
                </a:tc>
                <a:tc>
                  <a:txBody>
                    <a:bodyPr/>
                    <a:lstStyle/>
                    <a:p>
                      <a:endParaRPr lang="en-US" sz="1800"/>
                    </a:p>
                  </a:txBody>
                  <a:tcPr marT="45711" marB="45711"/>
                </a:tc>
                <a:tc>
                  <a:txBody>
                    <a:bodyPr/>
                    <a:lstStyle/>
                    <a:p>
                      <a:endParaRPr lang="en-US" sz="1800"/>
                    </a:p>
                  </a:txBody>
                  <a:tcPr marT="45711" marB="45711"/>
                </a:tc>
                <a:extLst>
                  <a:ext uri="{0D108BD9-81ED-4DB2-BD59-A6C34878D82A}">
                    <a16:rowId xmlns:a16="http://schemas.microsoft.com/office/drawing/2014/main" val="3088458123"/>
                  </a:ext>
                </a:extLst>
              </a:tr>
              <a:tr h="370769">
                <a:tc>
                  <a:txBody>
                    <a:bodyPr/>
                    <a:lstStyle/>
                    <a:p>
                      <a:r>
                        <a:rPr lang="en-US" sz="1800" dirty="0"/>
                        <a:t>5</a:t>
                      </a:r>
                    </a:p>
                  </a:txBody>
                  <a:tcPr marT="45711" marB="45711"/>
                </a:tc>
                <a:tc>
                  <a:txBody>
                    <a:bodyPr/>
                    <a:lstStyle/>
                    <a:p>
                      <a:r>
                        <a:rPr lang="en-US" sz="1800" dirty="0"/>
                        <a:t>0</a:t>
                      </a:r>
                    </a:p>
                  </a:txBody>
                  <a:tcPr marT="45711" marB="45711"/>
                </a:tc>
                <a:tc>
                  <a:txBody>
                    <a:bodyPr/>
                    <a:lstStyle/>
                    <a:p>
                      <a:r>
                        <a:rPr lang="en-US" sz="1800" dirty="0"/>
                        <a:t>8</a:t>
                      </a:r>
                    </a:p>
                  </a:txBody>
                  <a:tcPr marT="45711" marB="45711"/>
                </a:tc>
                <a:tc>
                  <a:txBody>
                    <a:bodyPr/>
                    <a:lstStyle/>
                    <a:p>
                      <a:r>
                        <a:rPr lang="en-US" sz="1800" dirty="0"/>
                        <a:t>4</a:t>
                      </a:r>
                    </a:p>
                  </a:txBody>
                  <a:tcPr marT="45711" marB="45711"/>
                </a:tc>
                <a:tc>
                  <a:txBody>
                    <a:bodyPr/>
                    <a:lstStyle/>
                    <a:p>
                      <a:r>
                        <a:rPr lang="en-US" sz="1800" dirty="0"/>
                        <a:t>0</a:t>
                      </a:r>
                    </a:p>
                  </a:txBody>
                  <a:tcPr marT="45711" marB="45711"/>
                </a:tc>
                <a:tc>
                  <a:txBody>
                    <a:bodyPr/>
                    <a:lstStyle/>
                    <a:p>
                      <a:r>
                        <a:rPr lang="en-US" sz="1800" dirty="0"/>
                        <a:t>0</a:t>
                      </a:r>
                    </a:p>
                  </a:txBody>
                  <a:tcPr marT="45711" marB="45711"/>
                </a:tc>
                <a:tc>
                  <a:txBody>
                    <a:bodyPr/>
                    <a:lstStyle/>
                    <a:p>
                      <a:r>
                        <a:rPr lang="en-US" sz="1800" dirty="0"/>
                        <a:t>0</a:t>
                      </a:r>
                    </a:p>
                  </a:txBody>
                  <a:tcPr marT="45711" marB="45711"/>
                </a:tc>
                <a:tc>
                  <a:txBody>
                    <a:bodyPr/>
                    <a:lstStyle/>
                    <a:p>
                      <a:endParaRPr lang="en-US" sz="1800"/>
                    </a:p>
                  </a:txBody>
                  <a:tcPr marT="45711" marB="45711"/>
                </a:tc>
                <a:tc>
                  <a:txBody>
                    <a:bodyPr/>
                    <a:lstStyle/>
                    <a:p>
                      <a:endParaRPr lang="en-US" sz="1800"/>
                    </a:p>
                  </a:txBody>
                  <a:tcPr marT="45711" marB="45711"/>
                </a:tc>
                <a:tc>
                  <a:txBody>
                    <a:bodyPr/>
                    <a:lstStyle/>
                    <a:p>
                      <a:endParaRPr lang="en-US" sz="1800"/>
                    </a:p>
                  </a:txBody>
                  <a:tcPr marT="45711" marB="45711"/>
                </a:tc>
                <a:extLst>
                  <a:ext uri="{0D108BD9-81ED-4DB2-BD59-A6C34878D82A}">
                    <a16:rowId xmlns:a16="http://schemas.microsoft.com/office/drawing/2014/main" val="2804998586"/>
                  </a:ext>
                </a:extLst>
              </a:tr>
              <a:tr h="370769">
                <a:tc>
                  <a:txBody>
                    <a:bodyPr/>
                    <a:lstStyle/>
                    <a:p>
                      <a:r>
                        <a:rPr lang="en-US" sz="1800" dirty="0"/>
                        <a:t>6</a:t>
                      </a:r>
                    </a:p>
                  </a:txBody>
                  <a:tcPr marT="45711" marB="45711"/>
                </a:tc>
                <a:tc>
                  <a:txBody>
                    <a:bodyPr/>
                    <a:lstStyle/>
                    <a:p>
                      <a:r>
                        <a:rPr lang="en-US" sz="1800" dirty="0"/>
                        <a:t>0</a:t>
                      </a:r>
                    </a:p>
                  </a:txBody>
                  <a:tcPr marT="45711" marB="45711"/>
                </a:tc>
                <a:tc>
                  <a:txBody>
                    <a:bodyPr/>
                    <a:lstStyle/>
                    <a:p>
                      <a:r>
                        <a:rPr lang="en-US" sz="1800" dirty="0"/>
                        <a:t>13</a:t>
                      </a:r>
                    </a:p>
                  </a:txBody>
                  <a:tcPr marT="45711" marB="45711"/>
                </a:tc>
                <a:tc>
                  <a:txBody>
                    <a:bodyPr/>
                    <a:lstStyle/>
                    <a:p>
                      <a:r>
                        <a:rPr lang="en-US" sz="1800" dirty="0"/>
                        <a:t>11</a:t>
                      </a:r>
                    </a:p>
                  </a:txBody>
                  <a:tcPr marT="45711" marB="45711"/>
                </a:tc>
                <a:tc>
                  <a:txBody>
                    <a:bodyPr/>
                    <a:lstStyle/>
                    <a:p>
                      <a:r>
                        <a:rPr lang="en-US" sz="1800" dirty="0"/>
                        <a:t>1</a:t>
                      </a:r>
                    </a:p>
                  </a:txBody>
                  <a:tcPr marT="45711" marB="45711"/>
                </a:tc>
                <a:tc>
                  <a:txBody>
                    <a:bodyPr/>
                    <a:lstStyle/>
                    <a:p>
                      <a:r>
                        <a:rPr lang="en-US" sz="1800" dirty="0"/>
                        <a:t>0</a:t>
                      </a:r>
                    </a:p>
                  </a:txBody>
                  <a:tcPr marT="45711" marB="45711"/>
                </a:tc>
                <a:tc>
                  <a:txBody>
                    <a:bodyPr/>
                    <a:lstStyle/>
                    <a:p>
                      <a:r>
                        <a:rPr lang="en-US" sz="1800" dirty="0"/>
                        <a:t>0</a:t>
                      </a:r>
                    </a:p>
                  </a:txBody>
                  <a:tcPr marT="45711" marB="45711"/>
                </a:tc>
                <a:tc>
                  <a:txBody>
                    <a:bodyPr/>
                    <a:lstStyle/>
                    <a:p>
                      <a:endParaRPr lang="en-US" sz="1800"/>
                    </a:p>
                  </a:txBody>
                  <a:tcPr marT="45711" marB="45711"/>
                </a:tc>
                <a:tc>
                  <a:txBody>
                    <a:bodyPr/>
                    <a:lstStyle/>
                    <a:p>
                      <a:endParaRPr lang="en-US" sz="1800"/>
                    </a:p>
                  </a:txBody>
                  <a:tcPr marT="45711" marB="45711"/>
                </a:tc>
                <a:tc>
                  <a:txBody>
                    <a:bodyPr/>
                    <a:lstStyle/>
                    <a:p>
                      <a:endParaRPr lang="en-US" sz="1800"/>
                    </a:p>
                  </a:txBody>
                  <a:tcPr marT="45711" marB="45711"/>
                </a:tc>
                <a:extLst>
                  <a:ext uri="{0D108BD9-81ED-4DB2-BD59-A6C34878D82A}">
                    <a16:rowId xmlns:a16="http://schemas.microsoft.com/office/drawing/2014/main" val="3949923587"/>
                  </a:ext>
                </a:extLst>
              </a:tr>
              <a:tr h="370769">
                <a:tc>
                  <a:txBody>
                    <a:bodyPr/>
                    <a:lstStyle/>
                    <a:p>
                      <a:r>
                        <a:rPr lang="en-US" sz="1800" dirty="0"/>
                        <a:t>7</a:t>
                      </a:r>
                    </a:p>
                  </a:txBody>
                  <a:tcPr marT="45711" marB="45711"/>
                </a:tc>
                <a:tc>
                  <a:txBody>
                    <a:bodyPr/>
                    <a:lstStyle/>
                    <a:p>
                      <a:r>
                        <a:rPr lang="en-US" sz="1800" dirty="0"/>
                        <a:t>0</a:t>
                      </a:r>
                    </a:p>
                  </a:txBody>
                  <a:tcPr marT="45711" marB="45711"/>
                </a:tc>
                <a:tc>
                  <a:txBody>
                    <a:bodyPr/>
                    <a:lstStyle/>
                    <a:p>
                      <a:r>
                        <a:rPr lang="en-US" sz="1800" dirty="0"/>
                        <a:t>21</a:t>
                      </a:r>
                    </a:p>
                  </a:txBody>
                  <a:tcPr marT="45711" marB="45711"/>
                </a:tc>
                <a:tc>
                  <a:txBody>
                    <a:bodyPr/>
                    <a:lstStyle/>
                    <a:p>
                      <a:r>
                        <a:rPr lang="en-US" sz="1800" dirty="0"/>
                        <a:t>27</a:t>
                      </a:r>
                    </a:p>
                  </a:txBody>
                  <a:tcPr marT="45711" marB="45711"/>
                </a:tc>
                <a:tc>
                  <a:txBody>
                    <a:bodyPr/>
                    <a:lstStyle/>
                    <a:p>
                      <a:r>
                        <a:rPr lang="en-US" sz="1800" dirty="0"/>
                        <a:t>5</a:t>
                      </a:r>
                    </a:p>
                  </a:txBody>
                  <a:tcPr marT="45711" marB="45711"/>
                </a:tc>
                <a:tc>
                  <a:txBody>
                    <a:bodyPr/>
                    <a:lstStyle/>
                    <a:p>
                      <a:r>
                        <a:rPr lang="en-US" sz="1800" dirty="0"/>
                        <a:t>0</a:t>
                      </a:r>
                    </a:p>
                  </a:txBody>
                  <a:tcPr marT="45711" marB="45711"/>
                </a:tc>
                <a:tc>
                  <a:txBody>
                    <a:bodyPr/>
                    <a:lstStyle/>
                    <a:p>
                      <a:r>
                        <a:rPr lang="en-US" sz="1800" dirty="0"/>
                        <a:t>0</a:t>
                      </a:r>
                    </a:p>
                  </a:txBody>
                  <a:tcPr marT="45711" marB="45711"/>
                </a:tc>
                <a:tc>
                  <a:txBody>
                    <a:bodyPr/>
                    <a:lstStyle/>
                    <a:p>
                      <a:endParaRPr lang="en-US" sz="1800"/>
                    </a:p>
                  </a:txBody>
                  <a:tcPr marT="45711" marB="45711"/>
                </a:tc>
                <a:tc>
                  <a:txBody>
                    <a:bodyPr/>
                    <a:lstStyle/>
                    <a:p>
                      <a:endParaRPr lang="en-US" sz="1800" dirty="0"/>
                    </a:p>
                  </a:txBody>
                  <a:tcPr marT="45711" marB="45711"/>
                </a:tc>
                <a:tc>
                  <a:txBody>
                    <a:bodyPr/>
                    <a:lstStyle/>
                    <a:p>
                      <a:endParaRPr lang="en-US" sz="1800"/>
                    </a:p>
                  </a:txBody>
                  <a:tcPr marT="45711" marB="45711"/>
                </a:tc>
                <a:extLst>
                  <a:ext uri="{0D108BD9-81ED-4DB2-BD59-A6C34878D82A}">
                    <a16:rowId xmlns:a16="http://schemas.microsoft.com/office/drawing/2014/main" val="3150542367"/>
                  </a:ext>
                </a:extLst>
              </a:tr>
              <a:tr h="370769">
                <a:tc>
                  <a:txBody>
                    <a:bodyPr/>
                    <a:lstStyle/>
                    <a:p>
                      <a:r>
                        <a:rPr lang="en-US" sz="1800" dirty="0"/>
                        <a:t>8</a:t>
                      </a:r>
                    </a:p>
                  </a:txBody>
                  <a:tcPr marT="45711" marB="45711"/>
                </a:tc>
                <a:tc>
                  <a:txBody>
                    <a:bodyPr/>
                    <a:lstStyle/>
                    <a:p>
                      <a:r>
                        <a:rPr lang="en-US" sz="1800" dirty="0"/>
                        <a:t>0</a:t>
                      </a:r>
                    </a:p>
                  </a:txBody>
                  <a:tcPr marT="45711" marB="45711"/>
                </a:tc>
                <a:tc>
                  <a:txBody>
                    <a:bodyPr/>
                    <a:lstStyle/>
                    <a:p>
                      <a:r>
                        <a:rPr lang="en-US" sz="1800" dirty="0"/>
                        <a:t>34</a:t>
                      </a:r>
                    </a:p>
                  </a:txBody>
                  <a:tcPr marT="45711" marB="45711"/>
                </a:tc>
                <a:tc>
                  <a:txBody>
                    <a:bodyPr/>
                    <a:lstStyle/>
                    <a:p>
                      <a:r>
                        <a:rPr lang="en-US" sz="1800" dirty="0"/>
                        <a:t>62</a:t>
                      </a:r>
                    </a:p>
                  </a:txBody>
                  <a:tcPr marT="45711" marB="45711"/>
                </a:tc>
                <a:tc>
                  <a:txBody>
                    <a:bodyPr/>
                    <a:lstStyle/>
                    <a:p>
                      <a:r>
                        <a:rPr lang="en-US" sz="1800" dirty="0"/>
                        <a:t>19</a:t>
                      </a:r>
                    </a:p>
                  </a:txBody>
                  <a:tcPr marT="45711" marB="45711"/>
                </a:tc>
                <a:tc>
                  <a:txBody>
                    <a:bodyPr/>
                    <a:lstStyle/>
                    <a:p>
                      <a:r>
                        <a:rPr lang="en-US" sz="1800" dirty="0"/>
                        <a:t>1</a:t>
                      </a:r>
                    </a:p>
                  </a:txBody>
                  <a:tcPr marT="45711" marB="45711"/>
                </a:tc>
                <a:tc>
                  <a:txBody>
                    <a:bodyPr/>
                    <a:lstStyle/>
                    <a:p>
                      <a:r>
                        <a:rPr lang="en-US" sz="1800" dirty="0"/>
                        <a:t>0</a:t>
                      </a:r>
                    </a:p>
                  </a:txBody>
                  <a:tcPr marT="45711" marB="45711"/>
                </a:tc>
                <a:tc>
                  <a:txBody>
                    <a:bodyPr/>
                    <a:lstStyle/>
                    <a:p>
                      <a:endParaRPr lang="en-US" sz="1800"/>
                    </a:p>
                  </a:txBody>
                  <a:tcPr marT="45711" marB="45711"/>
                </a:tc>
                <a:tc>
                  <a:txBody>
                    <a:bodyPr/>
                    <a:lstStyle/>
                    <a:p>
                      <a:endParaRPr lang="en-US" sz="1800"/>
                    </a:p>
                  </a:txBody>
                  <a:tcPr marT="45711" marB="45711"/>
                </a:tc>
                <a:tc>
                  <a:txBody>
                    <a:bodyPr/>
                    <a:lstStyle/>
                    <a:p>
                      <a:endParaRPr lang="en-US" sz="1800"/>
                    </a:p>
                  </a:txBody>
                  <a:tcPr marT="45711" marB="45711"/>
                </a:tc>
                <a:extLst>
                  <a:ext uri="{0D108BD9-81ED-4DB2-BD59-A6C34878D82A}">
                    <a16:rowId xmlns:a16="http://schemas.microsoft.com/office/drawing/2014/main" val="3519017791"/>
                  </a:ext>
                </a:extLst>
              </a:tr>
              <a:tr h="370769">
                <a:tc>
                  <a:txBody>
                    <a:bodyPr/>
                    <a:lstStyle/>
                    <a:p>
                      <a:r>
                        <a:rPr lang="en-US" sz="1800" dirty="0"/>
                        <a:t>9</a:t>
                      </a:r>
                    </a:p>
                  </a:txBody>
                  <a:tcPr marT="45711" marB="45711"/>
                </a:tc>
                <a:tc>
                  <a:txBody>
                    <a:bodyPr/>
                    <a:lstStyle/>
                    <a:p>
                      <a:r>
                        <a:rPr lang="en-US" sz="1800" dirty="0"/>
                        <a:t>0</a:t>
                      </a:r>
                    </a:p>
                  </a:txBody>
                  <a:tcPr marT="45711" marB="45711"/>
                </a:tc>
                <a:tc>
                  <a:txBody>
                    <a:bodyPr/>
                    <a:lstStyle/>
                    <a:p>
                      <a:r>
                        <a:rPr lang="en-US" sz="1800" dirty="0"/>
                        <a:t>65</a:t>
                      </a:r>
                    </a:p>
                  </a:txBody>
                  <a:tcPr marT="45711" marB="45711"/>
                </a:tc>
                <a:tc>
                  <a:txBody>
                    <a:bodyPr/>
                    <a:lstStyle/>
                    <a:p>
                      <a:r>
                        <a:rPr lang="en-US" sz="1800" dirty="0"/>
                        <a:t>137</a:t>
                      </a:r>
                    </a:p>
                  </a:txBody>
                  <a:tcPr marT="45711" marB="45711"/>
                </a:tc>
                <a:tc>
                  <a:txBody>
                    <a:bodyPr/>
                    <a:lstStyle/>
                    <a:p>
                      <a:r>
                        <a:rPr lang="en-US" sz="1800" dirty="0"/>
                        <a:t>61</a:t>
                      </a:r>
                    </a:p>
                  </a:txBody>
                  <a:tcPr marT="45711" marB="45711"/>
                </a:tc>
                <a:tc>
                  <a:txBody>
                    <a:bodyPr/>
                    <a:lstStyle/>
                    <a:p>
                      <a:r>
                        <a:rPr lang="en-US" sz="1800" dirty="0"/>
                        <a:t>6</a:t>
                      </a:r>
                    </a:p>
                  </a:txBody>
                  <a:tcPr marT="45711" marB="45711"/>
                </a:tc>
                <a:tc>
                  <a:txBody>
                    <a:bodyPr/>
                    <a:lstStyle/>
                    <a:p>
                      <a:r>
                        <a:rPr lang="en-US" sz="1800" dirty="0"/>
                        <a:t>0</a:t>
                      </a:r>
                    </a:p>
                  </a:txBody>
                  <a:tcPr marT="45711" marB="45711"/>
                </a:tc>
                <a:tc>
                  <a:txBody>
                    <a:bodyPr/>
                    <a:lstStyle/>
                    <a:p>
                      <a:endParaRPr lang="en-US" sz="1800"/>
                    </a:p>
                  </a:txBody>
                  <a:tcPr marT="45711" marB="45711"/>
                </a:tc>
                <a:tc>
                  <a:txBody>
                    <a:bodyPr/>
                    <a:lstStyle/>
                    <a:p>
                      <a:endParaRPr lang="en-US" sz="1800"/>
                    </a:p>
                  </a:txBody>
                  <a:tcPr marT="45711" marB="45711"/>
                </a:tc>
                <a:tc>
                  <a:txBody>
                    <a:bodyPr/>
                    <a:lstStyle/>
                    <a:p>
                      <a:endParaRPr lang="en-US" sz="1800"/>
                    </a:p>
                  </a:txBody>
                  <a:tcPr marT="45711" marB="45711"/>
                </a:tc>
                <a:extLst>
                  <a:ext uri="{0D108BD9-81ED-4DB2-BD59-A6C34878D82A}">
                    <a16:rowId xmlns:a16="http://schemas.microsoft.com/office/drawing/2014/main" val="2878860271"/>
                  </a:ext>
                </a:extLst>
              </a:tr>
              <a:tr h="370769">
                <a:tc>
                  <a:txBody>
                    <a:bodyPr/>
                    <a:lstStyle/>
                    <a:p>
                      <a:r>
                        <a:rPr lang="en-US" sz="1800" dirty="0"/>
                        <a:t>10</a:t>
                      </a:r>
                    </a:p>
                  </a:txBody>
                  <a:tcPr marT="45711" marB="45711"/>
                </a:tc>
                <a:tc>
                  <a:txBody>
                    <a:bodyPr/>
                    <a:lstStyle/>
                    <a:p>
                      <a:r>
                        <a:rPr lang="en-US" sz="1800" dirty="0"/>
                        <a:t>0</a:t>
                      </a:r>
                    </a:p>
                  </a:txBody>
                  <a:tcPr marT="45711" marB="45711"/>
                </a:tc>
                <a:tc>
                  <a:txBody>
                    <a:bodyPr/>
                    <a:lstStyle/>
                    <a:p>
                      <a:r>
                        <a:rPr lang="en-US" sz="1800" dirty="0"/>
                        <a:t>?</a:t>
                      </a:r>
                    </a:p>
                  </a:txBody>
                  <a:tcPr marT="45711" marB="45711"/>
                </a:tc>
                <a:tc>
                  <a:txBody>
                    <a:bodyPr/>
                    <a:lstStyle/>
                    <a:p>
                      <a:r>
                        <a:rPr lang="en-US" sz="1800" dirty="0"/>
                        <a:t>?</a:t>
                      </a:r>
                    </a:p>
                  </a:txBody>
                  <a:tcPr marT="45711" marB="45711"/>
                </a:tc>
                <a:tc>
                  <a:txBody>
                    <a:bodyPr/>
                    <a:lstStyle/>
                    <a:p>
                      <a:r>
                        <a:rPr lang="en-US" sz="1800" dirty="0"/>
                        <a:t>?</a:t>
                      </a:r>
                    </a:p>
                  </a:txBody>
                  <a:tcPr marT="45711" marB="45711"/>
                </a:tc>
                <a:tc>
                  <a:txBody>
                    <a:bodyPr/>
                    <a:lstStyle/>
                    <a:p>
                      <a:r>
                        <a:rPr lang="en-US" sz="1800" dirty="0"/>
                        <a:t>?</a:t>
                      </a:r>
                    </a:p>
                  </a:txBody>
                  <a:tcPr marT="45711" marB="45711"/>
                </a:tc>
                <a:tc>
                  <a:txBody>
                    <a:bodyPr/>
                    <a:lstStyle/>
                    <a:p>
                      <a:r>
                        <a:rPr lang="en-US" sz="1800" dirty="0"/>
                        <a:t>1</a:t>
                      </a:r>
                    </a:p>
                  </a:txBody>
                  <a:tcPr marT="45711" marB="45711"/>
                </a:tc>
                <a:tc>
                  <a:txBody>
                    <a:bodyPr/>
                    <a:lstStyle/>
                    <a:p>
                      <a:endParaRPr lang="en-US" sz="1800"/>
                    </a:p>
                  </a:txBody>
                  <a:tcPr marT="45711" marB="45711"/>
                </a:tc>
                <a:tc>
                  <a:txBody>
                    <a:bodyPr/>
                    <a:lstStyle/>
                    <a:p>
                      <a:endParaRPr lang="en-US" sz="1800"/>
                    </a:p>
                  </a:txBody>
                  <a:tcPr marT="45711" marB="45711"/>
                </a:tc>
                <a:tc>
                  <a:txBody>
                    <a:bodyPr/>
                    <a:lstStyle/>
                    <a:p>
                      <a:endParaRPr lang="en-US" sz="1800" dirty="0"/>
                    </a:p>
                  </a:txBody>
                  <a:tcPr marT="45711" marB="45711"/>
                </a:tc>
                <a:extLst>
                  <a:ext uri="{0D108BD9-81ED-4DB2-BD59-A6C34878D82A}">
                    <a16:rowId xmlns:a16="http://schemas.microsoft.com/office/drawing/2014/main" val="2233313388"/>
                  </a:ext>
                </a:extLst>
              </a:tr>
            </a:tbl>
          </a:graphicData>
        </a:graphic>
      </p:graphicFrame>
      <p:sp>
        <p:nvSpPr>
          <p:cNvPr id="63606" name="TextBox 10">
            <a:extLst>
              <a:ext uri="{FF2B5EF4-FFF2-40B4-BE49-F238E27FC236}">
                <a16:creationId xmlns:a16="http://schemas.microsoft.com/office/drawing/2014/main" id="{B1A27822-EA6F-483B-86DC-73F3024A6BA9}"/>
              </a:ext>
            </a:extLst>
          </p:cNvPr>
          <p:cNvSpPr txBox="1">
            <a:spLocks noChangeArrowheads="1"/>
          </p:cNvSpPr>
          <p:nvPr/>
        </p:nvSpPr>
        <p:spPr bwMode="auto">
          <a:xfrm>
            <a:off x="1676400" y="5715000"/>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1800"/>
              <a:t># of vertices</a:t>
            </a:r>
          </a:p>
        </p:txBody>
      </p:sp>
      <p:sp>
        <p:nvSpPr>
          <p:cNvPr id="12" name="Arrow: Right 11">
            <a:extLst>
              <a:ext uri="{FF2B5EF4-FFF2-40B4-BE49-F238E27FC236}">
                <a16:creationId xmlns:a16="http://schemas.microsoft.com/office/drawing/2014/main" id="{C90CA6FF-4D51-4991-AA05-5F2B6E67AC42}"/>
              </a:ext>
            </a:extLst>
          </p:cNvPr>
          <p:cNvSpPr/>
          <p:nvPr/>
        </p:nvSpPr>
        <p:spPr>
          <a:xfrm rot="16200000">
            <a:off x="2133600" y="5403850"/>
            <a:ext cx="381000" cy="311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608" name="TextBox 13">
            <a:extLst>
              <a:ext uri="{FF2B5EF4-FFF2-40B4-BE49-F238E27FC236}">
                <a16:creationId xmlns:a16="http://schemas.microsoft.com/office/drawing/2014/main" id="{679F1AB4-6ADE-432B-AE11-E0DF93159575}"/>
              </a:ext>
            </a:extLst>
          </p:cNvPr>
          <p:cNvSpPr txBox="1">
            <a:spLocks noChangeArrowheads="1"/>
          </p:cNvSpPr>
          <p:nvPr/>
        </p:nvSpPr>
        <p:spPr bwMode="auto">
          <a:xfrm>
            <a:off x="3743325" y="1411288"/>
            <a:ext cx="4343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1800"/>
              <a:t># of colors (permutations do not count)</a:t>
            </a:r>
          </a:p>
        </p:txBody>
      </p:sp>
      <p:sp>
        <p:nvSpPr>
          <p:cNvPr id="63609" name="TextBox 14">
            <a:extLst>
              <a:ext uri="{FF2B5EF4-FFF2-40B4-BE49-F238E27FC236}">
                <a16:creationId xmlns:a16="http://schemas.microsoft.com/office/drawing/2014/main" id="{9FCD1B51-4AF1-43CF-AAAC-15C42A6853FC}"/>
              </a:ext>
            </a:extLst>
          </p:cNvPr>
          <p:cNvSpPr txBox="1">
            <a:spLocks noChangeArrowheads="1"/>
          </p:cNvSpPr>
          <p:nvPr/>
        </p:nvSpPr>
        <p:spPr bwMode="auto">
          <a:xfrm>
            <a:off x="6553200" y="5929313"/>
            <a:ext cx="2743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1800"/>
              <a:t>Chromatic spectra</a:t>
            </a:r>
          </a:p>
        </p:txBody>
      </p:sp>
      <p:sp>
        <p:nvSpPr>
          <p:cNvPr id="16" name="Arrow: Right 15">
            <a:extLst>
              <a:ext uri="{FF2B5EF4-FFF2-40B4-BE49-F238E27FC236}">
                <a16:creationId xmlns:a16="http://schemas.microsoft.com/office/drawing/2014/main" id="{439F625A-FDDB-400D-8441-C5EF9C6B2653}"/>
              </a:ext>
            </a:extLst>
          </p:cNvPr>
          <p:cNvSpPr/>
          <p:nvPr/>
        </p:nvSpPr>
        <p:spPr>
          <a:xfrm rot="14130644">
            <a:off x="5599113" y="5313363"/>
            <a:ext cx="1143000" cy="266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Footer Placeholder 2">
            <a:extLst>
              <a:ext uri="{FF2B5EF4-FFF2-40B4-BE49-F238E27FC236}">
                <a16:creationId xmlns:a16="http://schemas.microsoft.com/office/drawing/2014/main" id="{5BD567A5-73BA-41F8-886D-8A3C0F124601}"/>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86D7A525-388D-4447-BF29-AA344F1206BB}"/>
              </a:ext>
            </a:extLst>
          </p:cNvPr>
          <p:cNvSpPr>
            <a:spLocks noGrp="1"/>
          </p:cNvSpPr>
          <p:nvPr>
            <p:ph type="sldNum" sz="quarter" idx="12"/>
          </p:nvPr>
        </p:nvSpPr>
        <p:spPr/>
        <p:txBody>
          <a:bodyPr/>
          <a:lstStyle/>
          <a:p>
            <a:fld id="{1273E001-130A-4382-97C2-B7B20AFB951A}" type="slidenum">
              <a:rPr lang="en-US" altLang="en-US" smtClean="0"/>
              <a:pPr/>
              <a:t>95</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1E644-76F9-4B18-A3A9-9A655191A738}"/>
              </a:ext>
            </a:extLst>
          </p:cNvPr>
          <p:cNvSpPr>
            <a:spLocks noGrp="1"/>
          </p:cNvSpPr>
          <p:nvPr>
            <p:ph type="title"/>
          </p:nvPr>
        </p:nvSpPr>
        <p:spPr/>
        <p:txBody>
          <a:bodyPr/>
          <a:lstStyle/>
          <a:p>
            <a:pPr>
              <a:defRPr/>
            </a:pPr>
            <a:r>
              <a:rPr lang="en-US" sz="3200" dirty="0"/>
              <a:t>Can we calculate  Slutzky numbers like  Stirling numbers?</a:t>
            </a:r>
          </a:p>
        </p:txBody>
      </p:sp>
      <p:pic>
        <p:nvPicPr>
          <p:cNvPr id="64515" name="Content Placeholder 7">
            <a:extLst>
              <a:ext uri="{FF2B5EF4-FFF2-40B4-BE49-F238E27FC236}">
                <a16:creationId xmlns:a16="http://schemas.microsoft.com/office/drawing/2014/main" id="{52CCB06F-2FBF-4423-8710-5262FDF830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70189" y="1905000"/>
            <a:ext cx="6651625" cy="4114800"/>
          </a:xfrm>
        </p:spPr>
      </p:pic>
      <p:sp>
        <p:nvSpPr>
          <p:cNvPr id="3" name="Footer Placeholder 2">
            <a:extLst>
              <a:ext uri="{FF2B5EF4-FFF2-40B4-BE49-F238E27FC236}">
                <a16:creationId xmlns:a16="http://schemas.microsoft.com/office/drawing/2014/main" id="{8513257D-915F-4130-B70E-B20E841636C4}"/>
              </a:ext>
            </a:extLst>
          </p:cNvPr>
          <p:cNvSpPr>
            <a:spLocks noGrp="1"/>
          </p:cNvSpPr>
          <p:nvPr>
            <p:ph type="ftr" sz="quarter" idx="11"/>
          </p:nvPr>
        </p:nvSpPr>
        <p:spPr/>
        <p:txBody>
          <a:bodyPr/>
          <a:lstStyle/>
          <a:p>
            <a:pPr>
              <a:defRPr/>
            </a:pPr>
            <a:r>
              <a:rPr lang="en-US"/>
              <a:t>HyGraDe 2022 - Catania</a:t>
            </a:r>
          </a:p>
        </p:txBody>
      </p:sp>
      <p:sp>
        <p:nvSpPr>
          <p:cNvPr id="7" name="Slide Number Placeholder 6">
            <a:extLst>
              <a:ext uri="{FF2B5EF4-FFF2-40B4-BE49-F238E27FC236}">
                <a16:creationId xmlns:a16="http://schemas.microsoft.com/office/drawing/2014/main" id="{EAD83AA5-A316-4553-8D87-D5C467DA0A0E}"/>
              </a:ext>
            </a:extLst>
          </p:cNvPr>
          <p:cNvSpPr>
            <a:spLocks noGrp="1"/>
          </p:cNvSpPr>
          <p:nvPr>
            <p:ph type="sldNum" sz="quarter" idx="12"/>
          </p:nvPr>
        </p:nvSpPr>
        <p:spPr/>
        <p:txBody>
          <a:bodyPr/>
          <a:lstStyle/>
          <a:p>
            <a:fld id="{1273E001-130A-4382-97C2-B7B20AFB951A}" type="slidenum">
              <a:rPr lang="en-US" altLang="en-US" smtClean="0"/>
              <a:pPr/>
              <a:t>96</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2A979-168F-495F-B3E0-15D2A9837C63}"/>
              </a:ext>
            </a:extLst>
          </p:cNvPr>
          <p:cNvSpPr>
            <a:spLocks noGrp="1"/>
          </p:cNvSpPr>
          <p:nvPr>
            <p:ph type="title"/>
          </p:nvPr>
        </p:nvSpPr>
        <p:spPr/>
        <p:txBody>
          <a:bodyPr>
            <a:normAutofit fontScale="90000"/>
          </a:bodyPr>
          <a:lstStyle/>
          <a:p>
            <a:r>
              <a:rPr lang="en-US" dirty="0"/>
              <a:t>2019: New proper edge coloring  of graphs: no rainbow cycles</a:t>
            </a:r>
          </a:p>
        </p:txBody>
      </p:sp>
      <p:pic>
        <p:nvPicPr>
          <p:cNvPr id="8" name="Content Placeholder 7">
            <a:extLst>
              <a:ext uri="{FF2B5EF4-FFF2-40B4-BE49-F238E27FC236}">
                <a16:creationId xmlns:a16="http://schemas.microsoft.com/office/drawing/2014/main" id="{EBDCF495-8EE1-4FF6-9003-351674359E3A}"/>
              </a:ext>
            </a:extLst>
          </p:cNvPr>
          <p:cNvPicPr>
            <a:picLocks noGrp="1" noChangeAspect="1"/>
          </p:cNvPicPr>
          <p:nvPr>
            <p:ph idx="1"/>
          </p:nvPr>
        </p:nvPicPr>
        <p:blipFill>
          <a:blip r:embed="rId2"/>
          <a:stretch>
            <a:fillRect/>
          </a:stretch>
        </p:blipFill>
        <p:spPr>
          <a:xfrm>
            <a:off x="685800" y="2300602"/>
            <a:ext cx="10820400" cy="3810958"/>
          </a:xfrm>
        </p:spPr>
      </p:pic>
      <p:sp>
        <p:nvSpPr>
          <p:cNvPr id="9" name="Footer Placeholder 8">
            <a:extLst>
              <a:ext uri="{FF2B5EF4-FFF2-40B4-BE49-F238E27FC236}">
                <a16:creationId xmlns:a16="http://schemas.microsoft.com/office/drawing/2014/main" id="{2E73F603-A0B7-423C-B36D-B9ECFEF03448}"/>
              </a:ext>
            </a:extLst>
          </p:cNvPr>
          <p:cNvSpPr>
            <a:spLocks noGrp="1"/>
          </p:cNvSpPr>
          <p:nvPr>
            <p:ph type="ftr" sz="quarter" idx="11"/>
          </p:nvPr>
        </p:nvSpPr>
        <p:spPr/>
        <p:txBody>
          <a:bodyPr/>
          <a:lstStyle/>
          <a:p>
            <a:pPr>
              <a:defRPr/>
            </a:pPr>
            <a:r>
              <a:rPr lang="en-US"/>
              <a:t>HyGraDe 2022 - Catania</a:t>
            </a:r>
          </a:p>
        </p:txBody>
      </p:sp>
      <p:sp>
        <p:nvSpPr>
          <p:cNvPr id="10" name="Slide Number Placeholder 9">
            <a:extLst>
              <a:ext uri="{FF2B5EF4-FFF2-40B4-BE49-F238E27FC236}">
                <a16:creationId xmlns:a16="http://schemas.microsoft.com/office/drawing/2014/main" id="{977EDF71-B3F4-4712-8E19-6E643733E237}"/>
              </a:ext>
            </a:extLst>
          </p:cNvPr>
          <p:cNvSpPr>
            <a:spLocks noGrp="1"/>
          </p:cNvSpPr>
          <p:nvPr>
            <p:ph type="sldNum" sz="quarter" idx="12"/>
          </p:nvPr>
        </p:nvSpPr>
        <p:spPr/>
        <p:txBody>
          <a:bodyPr/>
          <a:lstStyle/>
          <a:p>
            <a:fld id="{1273E001-130A-4382-97C2-B7B20AFB951A}" type="slidenum">
              <a:rPr lang="en-US" altLang="en-US" smtClean="0"/>
              <a:pPr/>
              <a:t>97</a:t>
            </a:fld>
            <a:endParaRPr lang="en-US" altLang="en-US"/>
          </a:p>
        </p:txBody>
      </p:sp>
      <p:pic>
        <p:nvPicPr>
          <p:cNvPr id="12" name="Picture 11">
            <a:extLst>
              <a:ext uri="{FF2B5EF4-FFF2-40B4-BE49-F238E27FC236}">
                <a16:creationId xmlns:a16="http://schemas.microsoft.com/office/drawing/2014/main" id="{43D7E51C-ED28-46D5-ABEB-151729C36343}"/>
              </a:ext>
            </a:extLst>
          </p:cNvPr>
          <p:cNvPicPr>
            <a:picLocks noChangeAspect="1"/>
          </p:cNvPicPr>
          <p:nvPr/>
        </p:nvPicPr>
        <p:blipFill>
          <a:blip r:embed="rId3"/>
          <a:stretch>
            <a:fillRect/>
          </a:stretch>
        </p:blipFill>
        <p:spPr>
          <a:xfrm>
            <a:off x="730175" y="466825"/>
            <a:ext cx="3427940" cy="2276850"/>
          </a:xfrm>
          <a:prstGeom prst="rect">
            <a:avLst/>
          </a:prstGeom>
        </p:spPr>
      </p:pic>
      <p:pic>
        <p:nvPicPr>
          <p:cNvPr id="14" name="Picture 13">
            <a:extLst>
              <a:ext uri="{FF2B5EF4-FFF2-40B4-BE49-F238E27FC236}">
                <a16:creationId xmlns:a16="http://schemas.microsoft.com/office/drawing/2014/main" id="{8BB5EA3E-5582-43FE-A499-35B24DB82B00}"/>
              </a:ext>
            </a:extLst>
          </p:cNvPr>
          <p:cNvPicPr>
            <a:picLocks noChangeAspect="1"/>
          </p:cNvPicPr>
          <p:nvPr/>
        </p:nvPicPr>
        <p:blipFill>
          <a:blip r:embed="rId4"/>
          <a:stretch>
            <a:fillRect/>
          </a:stretch>
        </p:blipFill>
        <p:spPr>
          <a:xfrm>
            <a:off x="6444115" y="466824"/>
            <a:ext cx="3797165" cy="2237875"/>
          </a:xfrm>
          <a:prstGeom prst="rect">
            <a:avLst/>
          </a:prstGeom>
        </p:spPr>
      </p:pic>
    </p:spTree>
    <p:extLst>
      <p:ext uri="{BB962C8B-B14F-4D97-AF65-F5344CB8AC3E}">
        <p14:creationId xmlns:p14="http://schemas.microsoft.com/office/powerpoint/2010/main" val="6031674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2000" fill="hold"/>
                                        <p:tgtEl>
                                          <p:spTgt spid="14"/>
                                        </p:tgtEl>
                                        <p:attrNameLst>
                                          <p:attrName>ppt_x</p:attrName>
                                        </p:attrNameLst>
                                      </p:cBhvr>
                                      <p:tavLst>
                                        <p:tav tm="0">
                                          <p:val>
                                            <p:strVal val="#ppt_x"/>
                                          </p:val>
                                        </p:tav>
                                        <p:tav tm="100000">
                                          <p:val>
                                            <p:strVal val="#ppt_x"/>
                                          </p:val>
                                        </p:tav>
                                      </p:tavLst>
                                    </p:anim>
                                    <p:anim calcmode="lin" valueType="num">
                                      <p:cBhvr additive="base">
                                        <p:cTn id="14"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3C87-0E40-4544-AFCE-8752411013BA}"/>
              </a:ext>
            </a:extLst>
          </p:cNvPr>
          <p:cNvSpPr>
            <a:spLocks noGrp="1"/>
          </p:cNvSpPr>
          <p:nvPr>
            <p:ph type="title"/>
          </p:nvPr>
        </p:nvSpPr>
        <p:spPr>
          <a:xfrm>
            <a:off x="2895600" y="138183"/>
            <a:ext cx="8610600" cy="1293812"/>
          </a:xfrm>
        </p:spPr>
        <p:txBody>
          <a:bodyPr>
            <a:normAutofit fontScale="90000"/>
          </a:bodyPr>
          <a:lstStyle/>
          <a:p>
            <a:r>
              <a:rPr lang="en-US" dirty="0"/>
              <a:t>New proper edge coloring  of graphs: +no rainbow cycles</a:t>
            </a:r>
          </a:p>
        </p:txBody>
      </p:sp>
      <p:sp>
        <p:nvSpPr>
          <p:cNvPr id="3" name="Content Placeholder 2">
            <a:extLst>
              <a:ext uri="{FF2B5EF4-FFF2-40B4-BE49-F238E27FC236}">
                <a16:creationId xmlns:a16="http://schemas.microsoft.com/office/drawing/2014/main" id="{0D709F5F-61F5-42A3-8D19-F8BE83C8E49E}"/>
              </a:ext>
            </a:extLst>
          </p:cNvPr>
          <p:cNvSpPr>
            <a:spLocks noGrp="1"/>
          </p:cNvSpPr>
          <p:nvPr>
            <p:ph idx="1"/>
          </p:nvPr>
        </p:nvSpPr>
        <p:spPr>
          <a:xfrm>
            <a:off x="782904" y="1502604"/>
            <a:ext cx="10820400" cy="4898196"/>
          </a:xfrm>
        </p:spPr>
        <p:txBody>
          <a:bodyPr/>
          <a:lstStyle/>
          <a:p>
            <a:pPr marL="342900" marR="0" lvl="0" indent="-342900">
              <a:spcBef>
                <a:spcPts val="0"/>
              </a:spcBef>
              <a:spcAft>
                <a:spcPts val="0"/>
              </a:spcAft>
              <a:buFont typeface="+mj-lt"/>
              <a:buAutoNum type="arabicPeriod"/>
              <a:tabLst>
                <a:tab pos="457200" algn="l"/>
              </a:tabLst>
            </a:pPr>
            <a:r>
              <a:rPr lang="en-US" sz="2000" dirty="0">
                <a:effectLst/>
                <a:latin typeface="Calibri" panose="020F0502020204030204" pitchFamily="34" charset="0"/>
                <a:ea typeface="Times New Roman" panose="02020603050405020304" pitchFamily="18" charset="0"/>
              </a:rPr>
              <a:t>Find the general criterion of colorability. </a:t>
            </a:r>
          </a:p>
          <a:p>
            <a:pPr marL="342900" marR="0" lvl="0" indent="-342900">
              <a:spcBef>
                <a:spcPts val="0"/>
              </a:spcBef>
              <a:spcAft>
                <a:spcPts val="0"/>
              </a:spcAft>
              <a:buFont typeface="+mj-lt"/>
              <a:buAutoNum type="arabicPeriod"/>
              <a:tabLst>
                <a:tab pos="457200" algn="l"/>
              </a:tabLst>
            </a:pPr>
            <a:endParaRPr lang="en-US" sz="20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2000" dirty="0">
                <a:effectLst/>
                <a:latin typeface="Calibri" panose="020F0502020204030204" pitchFamily="34" charset="0"/>
                <a:ea typeface="Times New Roman" panose="02020603050405020304" pitchFamily="18" charset="0"/>
              </a:rPr>
              <a:t>Determine lower and upper chromatic index. It is particularly interesting if there exist graphs with lower chromatic index &gt;Delta+1. </a:t>
            </a:r>
          </a:p>
          <a:p>
            <a:pPr marL="342900" marR="0" lvl="0" indent="-342900">
              <a:spcBef>
                <a:spcPts val="0"/>
              </a:spcBef>
              <a:spcAft>
                <a:spcPts val="0"/>
              </a:spcAft>
              <a:buFont typeface="+mj-lt"/>
              <a:buAutoNum type="arabicPeriod"/>
              <a:tabLst>
                <a:tab pos="457200" algn="l"/>
              </a:tabLst>
            </a:pPr>
            <a:r>
              <a:rPr lang="en-US" sz="2000" dirty="0">
                <a:effectLst/>
                <a:latin typeface="Calibri" panose="020F0502020204030204" pitchFamily="34" charset="0"/>
                <a:ea typeface="Times New Roman" panose="02020603050405020304" pitchFamily="18" charset="0"/>
              </a:rPr>
              <a:t>Revisit Vizing theorem’s proof to avoid rainbow cycles. Can we do those re-colorings and avoid rainbow cycles?</a:t>
            </a:r>
          </a:p>
          <a:p>
            <a:pPr marL="342900" marR="0" lvl="0" indent="-342900">
              <a:spcBef>
                <a:spcPts val="0"/>
              </a:spcBef>
              <a:spcAft>
                <a:spcPts val="0"/>
              </a:spcAft>
              <a:buFont typeface="+mj-lt"/>
              <a:buAutoNum type="arabicPeriod"/>
              <a:tabLst>
                <a:tab pos="457200" algn="l"/>
              </a:tabLst>
            </a:pPr>
            <a:endParaRPr lang="en-US" sz="20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2000" dirty="0">
                <a:effectLst/>
                <a:latin typeface="Calibri" panose="020F0502020204030204" pitchFamily="34" charset="0"/>
                <a:ea typeface="Times New Roman" panose="02020603050405020304" pitchFamily="18" charset="0"/>
              </a:rPr>
              <a:t>Characterize the chromatic spectrum/feasible set.  At least, is it continuous?  Broken?</a:t>
            </a:r>
          </a:p>
          <a:p>
            <a:pPr marL="342900" marR="0" lvl="0" indent="-342900">
              <a:spcBef>
                <a:spcPts val="0"/>
              </a:spcBef>
              <a:spcAft>
                <a:spcPts val="0"/>
              </a:spcAft>
              <a:buFont typeface="+mj-lt"/>
              <a:buAutoNum type="arabicPeriod"/>
              <a:tabLst>
                <a:tab pos="457200" algn="l"/>
              </a:tabLst>
            </a:pPr>
            <a:endParaRPr lang="en-US" sz="20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2000" dirty="0">
                <a:effectLst/>
                <a:latin typeface="Calibri" panose="020F0502020204030204" pitchFamily="34" charset="0"/>
                <a:ea typeface="Times New Roman" panose="02020603050405020304" pitchFamily="18" charset="0"/>
              </a:rPr>
              <a:t>Characterize C-perfect graphs as perfect mixed hypergraphs. Can the upper chromatic index be arbitrarily smaller  than   the C-stability number?</a:t>
            </a:r>
          </a:p>
          <a:p>
            <a:pPr marL="342900" marR="0" lvl="0" indent="-342900">
              <a:spcBef>
                <a:spcPts val="0"/>
              </a:spcBef>
              <a:spcAft>
                <a:spcPts val="0"/>
              </a:spcAft>
              <a:buFont typeface="+mj-lt"/>
              <a:buAutoNum type="arabicPeriod"/>
              <a:tabLst>
                <a:tab pos="457200" algn="l"/>
              </a:tabLst>
            </a:pPr>
            <a:endParaRPr lang="en-US" sz="20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2000" dirty="0">
                <a:effectLst/>
                <a:latin typeface="Calibri" panose="020F0502020204030204" pitchFamily="34" charset="0"/>
                <a:ea typeface="Times New Roman" panose="02020603050405020304" pitchFamily="18" charset="0"/>
              </a:rPr>
              <a:t>Determine if there are uniquely colorable graphs.</a:t>
            </a:r>
          </a:p>
          <a:p>
            <a:pPr marL="342900" marR="0" lvl="0" indent="-342900">
              <a:spcBef>
                <a:spcPts val="0"/>
              </a:spcBef>
              <a:spcAft>
                <a:spcPts val="0"/>
              </a:spcAft>
              <a:buFont typeface="+mj-lt"/>
              <a:buAutoNum type="arabicPeriod"/>
              <a:tabLst>
                <a:tab pos="457200" algn="l"/>
              </a:tabLst>
            </a:pPr>
            <a:endParaRPr lang="en-US" sz="20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2000" dirty="0">
                <a:effectLst/>
                <a:latin typeface="Calibri" panose="020F0502020204030204" pitchFamily="34" charset="0"/>
                <a:ea typeface="Times New Roman" panose="02020603050405020304" pitchFamily="18" charset="0"/>
              </a:rPr>
              <a:t>Solve the above problems for classes of graphs, like planar graphs, etc.</a:t>
            </a:r>
          </a:p>
          <a:p>
            <a:pPr marL="342900" marR="0" lvl="0" indent="-342900">
              <a:spcBef>
                <a:spcPts val="0"/>
              </a:spcBef>
              <a:spcAft>
                <a:spcPts val="0"/>
              </a:spcAft>
              <a:buFont typeface="+mj-lt"/>
              <a:buAutoNum type="arabicPeriod"/>
              <a:tabLst>
                <a:tab pos="457200" algn="l"/>
              </a:tabLst>
            </a:pPr>
            <a:endParaRPr lang="en-US" sz="24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  These are very fundamental and promising problems even if solved partially.</a:t>
            </a:r>
          </a:p>
          <a:p>
            <a:endParaRPr lang="en-US" dirty="0"/>
          </a:p>
        </p:txBody>
      </p:sp>
      <p:sp>
        <p:nvSpPr>
          <p:cNvPr id="7" name="Footer Placeholder 6">
            <a:extLst>
              <a:ext uri="{FF2B5EF4-FFF2-40B4-BE49-F238E27FC236}">
                <a16:creationId xmlns:a16="http://schemas.microsoft.com/office/drawing/2014/main" id="{D67BD034-CD8A-42DC-9D66-0C9C64BC045E}"/>
              </a:ext>
            </a:extLst>
          </p:cNvPr>
          <p:cNvSpPr>
            <a:spLocks noGrp="1"/>
          </p:cNvSpPr>
          <p:nvPr>
            <p:ph type="ftr" sz="quarter" idx="11"/>
          </p:nvPr>
        </p:nvSpPr>
        <p:spPr/>
        <p:txBody>
          <a:bodyPr/>
          <a:lstStyle/>
          <a:p>
            <a:pPr>
              <a:defRPr/>
            </a:pPr>
            <a:r>
              <a:rPr lang="en-US"/>
              <a:t>HyGraDe 2022 - Catania</a:t>
            </a:r>
          </a:p>
        </p:txBody>
      </p:sp>
      <p:sp>
        <p:nvSpPr>
          <p:cNvPr id="8" name="Slide Number Placeholder 7">
            <a:extLst>
              <a:ext uri="{FF2B5EF4-FFF2-40B4-BE49-F238E27FC236}">
                <a16:creationId xmlns:a16="http://schemas.microsoft.com/office/drawing/2014/main" id="{07DB4F47-D2D6-4ED7-BE71-668B95782B19}"/>
              </a:ext>
            </a:extLst>
          </p:cNvPr>
          <p:cNvSpPr>
            <a:spLocks noGrp="1"/>
          </p:cNvSpPr>
          <p:nvPr>
            <p:ph type="sldNum" sz="quarter" idx="12"/>
          </p:nvPr>
        </p:nvSpPr>
        <p:spPr/>
        <p:txBody>
          <a:bodyPr/>
          <a:lstStyle/>
          <a:p>
            <a:fld id="{1273E001-130A-4382-97C2-B7B20AFB951A}" type="slidenum">
              <a:rPr lang="en-US" altLang="en-US" smtClean="0"/>
              <a:pPr/>
              <a:t>98</a:t>
            </a:fld>
            <a:endParaRPr lang="en-US" altLang="en-US"/>
          </a:p>
        </p:txBody>
      </p:sp>
    </p:spTree>
    <p:extLst>
      <p:ext uri="{BB962C8B-B14F-4D97-AF65-F5344CB8AC3E}">
        <p14:creationId xmlns:p14="http://schemas.microsoft.com/office/powerpoint/2010/main" val="7870692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D530B0-04A3-450E-A51F-EE49DAAA0B5A}"/>
              </a:ext>
            </a:extLst>
          </p:cNvPr>
          <p:cNvPicPr>
            <a:picLocks noChangeAspect="1"/>
          </p:cNvPicPr>
          <p:nvPr/>
        </p:nvPicPr>
        <p:blipFill>
          <a:blip r:embed="rId2"/>
          <a:stretch>
            <a:fillRect/>
          </a:stretch>
        </p:blipFill>
        <p:spPr>
          <a:xfrm>
            <a:off x="896250" y="0"/>
            <a:ext cx="10399500" cy="6858000"/>
          </a:xfrm>
          <a:prstGeom prst="rect">
            <a:avLst/>
          </a:prstGeom>
        </p:spPr>
      </p:pic>
      <p:sp>
        <p:nvSpPr>
          <p:cNvPr id="3" name="Content Placeholder 2">
            <a:extLst>
              <a:ext uri="{FF2B5EF4-FFF2-40B4-BE49-F238E27FC236}">
                <a16:creationId xmlns:a16="http://schemas.microsoft.com/office/drawing/2014/main" id="{133230F7-B6D8-40C4-9092-FAF26AAC99FC}"/>
              </a:ext>
            </a:extLst>
          </p:cNvPr>
          <p:cNvSpPr>
            <a:spLocks noGrp="1"/>
          </p:cNvSpPr>
          <p:nvPr>
            <p:ph idx="1"/>
          </p:nvPr>
        </p:nvSpPr>
        <p:spPr>
          <a:xfrm>
            <a:off x="431800" y="817753"/>
            <a:ext cx="11074400" cy="1782763"/>
          </a:xfrm>
        </p:spPr>
        <p:txBody>
          <a:bodyPr/>
          <a:lstStyle/>
          <a:p>
            <a:pPr marL="0" indent="0" eaLnBrk="1" hangingPunct="1">
              <a:buFont typeface="Arial" panose="020B0604020202020204" pitchFamily="34" charset="0"/>
              <a:buNone/>
            </a:pPr>
            <a:r>
              <a:rPr lang="en-US" altLang="en-US" sz="8000" dirty="0">
                <a:effectLst>
                  <a:glow rad="63500">
                    <a:schemeClr val="accent1">
                      <a:satMod val="175000"/>
                      <a:alpha val="40000"/>
                    </a:schemeClr>
                  </a:glow>
                  <a:outerShdw blurRad="60007" dist="200025" dir="15000000" sy="30000" kx="-1800000" algn="bl" rotWithShape="0">
                    <a:prstClr val="black">
                      <a:alpha val="32000"/>
                    </a:prstClr>
                  </a:outerShdw>
                </a:effectLst>
              </a:rPr>
              <a:t>Thank you very much!</a:t>
            </a:r>
          </a:p>
        </p:txBody>
      </p:sp>
      <p:sp>
        <p:nvSpPr>
          <p:cNvPr id="8" name="Rectangle 7">
            <a:extLst>
              <a:ext uri="{FF2B5EF4-FFF2-40B4-BE49-F238E27FC236}">
                <a16:creationId xmlns:a16="http://schemas.microsoft.com/office/drawing/2014/main" id="{BE835528-BD11-4431-8531-040827705B37}"/>
              </a:ext>
            </a:extLst>
          </p:cNvPr>
          <p:cNvSpPr/>
          <p:nvPr/>
        </p:nvSpPr>
        <p:spPr>
          <a:xfrm>
            <a:off x="712157" y="2967335"/>
            <a:ext cx="10767691" cy="2215991"/>
          </a:xfrm>
          <a:prstGeom prst="rect">
            <a:avLst/>
          </a:prstGeom>
          <a:noFill/>
          <a:ln w="76200">
            <a:noFill/>
          </a:ln>
        </p:spPr>
        <p:txBody>
          <a:bodyPr wrap="none" lIns="91440" tIns="45720" rIns="91440" bIns="45720">
            <a:spAutoFit/>
          </a:bodyPr>
          <a:lstStyle/>
          <a:p>
            <a:pPr algn="ctr"/>
            <a:r>
              <a:rPr lang="en-US" altLang="en-US" sz="13800" b="1" dirty="0">
                <a:ln w="57150">
                  <a:solidFill>
                    <a:schemeClr val="accent1"/>
                  </a:solidFill>
                  <a:prstDash val="solid"/>
                </a:ln>
                <a:solidFill>
                  <a:srgbClr val="E9B429"/>
                </a:solidFill>
                <a:effectLst>
                  <a:outerShdw blurRad="60007" dist="310007" dir="7680000" sy="30000" kx="1300200" algn="ctr" rotWithShape="0">
                    <a:prstClr val="black">
                      <a:alpha val="32000"/>
                    </a:prstClr>
                  </a:outerShdw>
                </a:effectLst>
              </a:rPr>
              <a:t>Mille </a:t>
            </a:r>
            <a:r>
              <a:rPr lang="en-US" altLang="en-US" sz="13800" b="1" dirty="0" err="1">
                <a:ln w="57150">
                  <a:solidFill>
                    <a:schemeClr val="accent1"/>
                  </a:solidFill>
                  <a:prstDash val="solid"/>
                </a:ln>
                <a:solidFill>
                  <a:srgbClr val="E9B429"/>
                </a:solidFill>
                <a:effectLst>
                  <a:outerShdw blurRad="60007" dist="310007" dir="7680000" sy="30000" kx="1300200" algn="ctr" rotWithShape="0">
                    <a:prstClr val="black">
                      <a:alpha val="32000"/>
                    </a:prstClr>
                  </a:outerShdw>
                </a:effectLst>
              </a:rPr>
              <a:t>Grazie</a:t>
            </a:r>
            <a:r>
              <a:rPr lang="en-US" altLang="en-US" sz="13800" b="1" dirty="0">
                <a:ln w="57150">
                  <a:solidFill>
                    <a:schemeClr val="accent1"/>
                  </a:solidFill>
                  <a:prstDash val="solid"/>
                </a:ln>
                <a:solidFill>
                  <a:srgbClr val="E9B429"/>
                </a:solidFill>
                <a:effectLst>
                  <a:outerShdw blurRad="60007" dist="310007" dir="7680000" sy="30000" kx="1300200" algn="ctr" rotWithShape="0">
                    <a:prstClr val="black">
                      <a:alpha val="32000"/>
                    </a:prstClr>
                  </a:outerShdw>
                </a:effectLst>
              </a:rPr>
              <a:t>!</a:t>
            </a:r>
            <a:endParaRPr lang="en-US" sz="13800" b="1" dirty="0">
              <a:ln w="57150">
                <a:solidFill>
                  <a:schemeClr val="accent1"/>
                </a:solidFill>
                <a:prstDash val="solid"/>
              </a:ln>
              <a:solidFill>
                <a:srgbClr val="E9B429"/>
              </a:solidFill>
              <a:effectLst>
                <a:outerShdw blurRad="60007" dist="310007" dir="7680000" sy="30000" kx="1300200" algn="ctr" rotWithShape="0">
                  <a:prstClr val="black">
                    <a:alpha val="32000"/>
                  </a:prstClr>
                </a:outerShdw>
              </a:effectLst>
            </a:endParaRPr>
          </a:p>
        </p:txBody>
      </p:sp>
      <p:sp>
        <p:nvSpPr>
          <p:cNvPr id="6" name="Footer Placeholder 5">
            <a:extLst>
              <a:ext uri="{FF2B5EF4-FFF2-40B4-BE49-F238E27FC236}">
                <a16:creationId xmlns:a16="http://schemas.microsoft.com/office/drawing/2014/main" id="{ED399C49-40AF-4C82-873F-D5C7EC46B78D}"/>
              </a:ext>
            </a:extLst>
          </p:cNvPr>
          <p:cNvSpPr>
            <a:spLocks noGrp="1"/>
          </p:cNvSpPr>
          <p:nvPr>
            <p:ph type="ftr" sz="quarter" idx="11"/>
          </p:nvPr>
        </p:nvSpPr>
        <p:spPr/>
        <p:txBody>
          <a:bodyPr/>
          <a:lstStyle/>
          <a:p>
            <a:pPr>
              <a:defRPr/>
            </a:pPr>
            <a:r>
              <a:rPr lang="en-US"/>
              <a:t>HyGraDe 2022 - Catania</a:t>
            </a:r>
          </a:p>
        </p:txBody>
      </p:sp>
      <p:sp>
        <p:nvSpPr>
          <p:cNvPr id="9" name="Slide Number Placeholder 8">
            <a:extLst>
              <a:ext uri="{FF2B5EF4-FFF2-40B4-BE49-F238E27FC236}">
                <a16:creationId xmlns:a16="http://schemas.microsoft.com/office/drawing/2014/main" id="{23F2DE17-E35C-4DF0-A92B-41DCF0197642}"/>
              </a:ext>
            </a:extLst>
          </p:cNvPr>
          <p:cNvSpPr>
            <a:spLocks noGrp="1"/>
          </p:cNvSpPr>
          <p:nvPr>
            <p:ph type="sldNum" sz="quarter" idx="12"/>
          </p:nvPr>
        </p:nvSpPr>
        <p:spPr/>
        <p:txBody>
          <a:bodyPr/>
          <a:lstStyle/>
          <a:p>
            <a:fld id="{1273E001-130A-4382-97C2-B7B20AFB951A}" type="slidenum">
              <a:rPr lang="en-US" altLang="en-US" smtClean="0"/>
              <a:pPr/>
              <a:t>99</a:t>
            </a:fld>
            <a:endParaRPr lang="en-US" altLang="en-US"/>
          </a:p>
        </p:txBody>
      </p:sp>
    </p:spTree>
    <p:extLst>
      <p:ext uri="{BB962C8B-B14F-4D97-AF65-F5344CB8AC3E}">
        <p14:creationId xmlns:p14="http://schemas.microsoft.com/office/powerpoint/2010/main" val="6831200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3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3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3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3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3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5" dur="3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6" dur="3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ath_Settings xmlns="2eada9d9-5801-4d4a-9b52-3c9331b73a3d" xsi:nil="true"/>
    <Self_Registration_Enabled0 xmlns="2eada9d9-5801-4d4a-9b52-3c9331b73a3d" xsi:nil="true"/>
    <NotebookType xmlns="2eada9d9-5801-4d4a-9b52-3c9331b73a3d" xsi:nil="true"/>
    <_ip_UnifiedCompliancePolicyUIAction xmlns="http://schemas.microsoft.com/sharepoint/v3" xsi:nil="true"/>
    <Distribution_Groups xmlns="2eada9d9-5801-4d4a-9b52-3c9331b73a3d" xsi:nil="true"/>
    <Templates xmlns="2eada9d9-5801-4d4a-9b52-3c9331b73a3d" xsi:nil="true"/>
    <Invited_Teachers xmlns="2eada9d9-5801-4d4a-9b52-3c9331b73a3d" xsi:nil="true"/>
    <LMS_Mappings xmlns="2eada9d9-5801-4d4a-9b52-3c9331b73a3d" xsi:nil="true"/>
    <IsNotebookLocked xmlns="2eada9d9-5801-4d4a-9b52-3c9331b73a3d" xsi:nil="true"/>
    <Is_Collaboration_Space_Locked xmlns="2eada9d9-5801-4d4a-9b52-3c9331b73a3d" xsi:nil="true"/>
    <Self_Registration_Enabled xmlns="2eada9d9-5801-4d4a-9b52-3c9331b73a3d" xsi:nil="true"/>
    <FolderType xmlns="2eada9d9-5801-4d4a-9b52-3c9331b73a3d" xsi:nil="true"/>
    <Teachers xmlns="2eada9d9-5801-4d4a-9b52-3c9331b73a3d">
      <UserInfo>
        <DisplayName/>
        <AccountId xsi:nil="true"/>
        <AccountType/>
      </UserInfo>
    </Teachers>
    <Students xmlns="2eada9d9-5801-4d4a-9b52-3c9331b73a3d">
      <UserInfo>
        <DisplayName/>
        <AccountId xsi:nil="true"/>
        <AccountType/>
      </UserInfo>
    </Students>
    <_ip_UnifiedCompliancePolicyProperties xmlns="http://schemas.microsoft.com/sharepoint/v3" xsi:nil="true"/>
    <DefaultSectionNames xmlns="2eada9d9-5801-4d4a-9b52-3c9331b73a3d" xsi:nil="true"/>
    <Student_Groups xmlns="2eada9d9-5801-4d4a-9b52-3c9331b73a3d">
      <UserInfo>
        <DisplayName/>
        <AccountId xsi:nil="true"/>
        <AccountType/>
      </UserInfo>
    </Student_Groups>
    <CultureName xmlns="2eada9d9-5801-4d4a-9b52-3c9331b73a3d" xsi:nil="true"/>
    <Invited_Students xmlns="2eada9d9-5801-4d4a-9b52-3c9331b73a3d" xsi:nil="true"/>
    <TeamsChannelId xmlns="2eada9d9-5801-4d4a-9b52-3c9331b73a3d" xsi:nil="true"/>
    <Has_Teacher_Only_SectionGroup xmlns="2eada9d9-5801-4d4a-9b52-3c9331b73a3d" xsi:nil="true"/>
    <Owner xmlns="2eada9d9-5801-4d4a-9b52-3c9331b73a3d">
      <UserInfo>
        <DisplayName/>
        <AccountId xsi:nil="true"/>
        <AccountType/>
      </UserInfo>
    </Owner>
    <AppVersion xmlns="2eada9d9-5801-4d4a-9b52-3c9331b73a3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B8816785854554AAFA8AE4D65E3B366" ma:contentTypeVersion="36" ma:contentTypeDescription="Create a new document." ma:contentTypeScope="" ma:versionID="68a0e08ec47bbcbbbcae0e77f73dce6c">
  <xsd:schema xmlns:xsd="http://www.w3.org/2001/XMLSchema" xmlns:xs="http://www.w3.org/2001/XMLSchema" xmlns:p="http://schemas.microsoft.com/office/2006/metadata/properties" xmlns:ns1="http://schemas.microsoft.com/sharepoint/v3" xmlns:ns3="2eada9d9-5801-4d4a-9b52-3c9331b73a3d" xmlns:ns4="b13fd567-a05f-417c-bec7-a9a3227ddc96" targetNamespace="http://schemas.microsoft.com/office/2006/metadata/properties" ma:root="true" ma:fieldsID="10ab26962a5fc51a30834afacdd5f829" ns1:_="" ns3:_="" ns4:_="">
    <xsd:import namespace="http://schemas.microsoft.com/sharepoint/v3"/>
    <xsd:import namespace="2eada9d9-5801-4d4a-9b52-3c9331b73a3d"/>
    <xsd:import namespace="b13fd567-a05f-417c-bec7-a9a3227ddc96"/>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Metadata" minOccurs="0"/>
                <xsd:element ref="ns3:MediaServiceFastMetadata" minOccurs="0"/>
                <xsd:element ref="ns3:MediaServiceDateTaken" minOccurs="0"/>
                <xsd:element ref="ns3:MediaServiceAutoTags" minOccurs="0"/>
                <xsd:element ref="ns3:MediaServiceEventHashCode" minOccurs="0"/>
                <xsd:element ref="ns3:MediaServiceGenerationTime" minOccurs="0"/>
                <xsd:element ref="ns3:CultureName" minOccurs="0"/>
                <xsd:element ref="ns3:TeamsChannelId" minOccurs="0"/>
                <xsd:element ref="ns3:Math_Settings" minOccurs="0"/>
                <xsd:element ref="ns3:Templates" minOccurs="0"/>
                <xsd:element ref="ns3:Distribution_Groups" minOccurs="0"/>
                <xsd:element ref="ns3:LMS_Mappings" minOccurs="0"/>
                <xsd:element ref="ns3:Self_Registration_Enabled0" minOccurs="0"/>
                <xsd:element ref="ns3:Has_Teacher_Only_SectionGroup" minOccurs="0"/>
                <xsd:element ref="ns3:Is_Collaboration_Space_Locked" minOccurs="0"/>
                <xsd:element ref="ns3:IsNotebookLocked" minOccurs="0"/>
                <xsd:element ref="ns3:MediaServiceAutoKeyPoints" minOccurs="0"/>
                <xsd:element ref="ns3:MediaServiceKeyPoints"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description="" ma:hidden="true" ma:internalName="_ip_UnifiedCompliancePolicyProperties">
      <xsd:simpleType>
        <xsd:restriction base="dms:Note"/>
      </xsd:simpleType>
    </xsd:element>
    <xsd:element name="_ip_UnifiedCompliancePolicyUIAction" ma:index="23"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ada9d9-5801-4d4a-9b52-3c9331b73a3d"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AppVersion" ma:index="12" nillable="true" ma:displayName="App Version" ma:internalName="AppVersion">
      <xsd:simpleType>
        <xsd:restriction base="dms:Text"/>
      </xsd:simpleType>
    </xsd:element>
    <xsd:element name="Teachers" ma:index="13"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4"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5"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6" nillable="true" ma:displayName="Invited Teachers" ma:internalName="Invited_Teachers">
      <xsd:simpleType>
        <xsd:restriction base="dms:Note">
          <xsd:maxLength value="255"/>
        </xsd:restriction>
      </xsd:simpleType>
    </xsd:element>
    <xsd:element name="Invited_Students" ma:index="17" nillable="true" ma:displayName="Invited Students" ma:internalName="Invited_Students">
      <xsd:simpleType>
        <xsd:restriction base="dms:Note">
          <xsd:maxLength value="255"/>
        </xsd:restriction>
      </xsd:simpleType>
    </xsd:element>
    <xsd:element name="Self_Registration_Enabled" ma:index="18" nillable="true" ma:displayName="Self_Registration_Enabled" ma:internalName="Self_Registration_Enabled">
      <xsd:simpleType>
        <xsd:restriction base="dms:Boolean"/>
      </xsd:simpleType>
    </xsd:element>
    <xsd:element name="MediaServiceMetadata" ma:index="24" nillable="true" ma:displayName="MediaServiceMetadata" ma:description="" ma:hidden="true" ma:internalName="MediaServiceMetadata" ma:readOnly="true">
      <xsd:simpleType>
        <xsd:restriction base="dms:Note"/>
      </xsd:simpleType>
    </xsd:element>
    <xsd:element name="MediaServiceFastMetadata" ma:index="25" nillable="true" ma:displayName="MediaServiceFastMetadata" ma:description="" ma:hidden="true" ma:internalName="MediaServiceFastMetadata" ma:readOnly="true">
      <xsd:simpleType>
        <xsd:restriction base="dms:Note"/>
      </xsd:simpleType>
    </xsd:element>
    <xsd:element name="MediaServiceDateTaken" ma:index="26" nillable="true" ma:displayName="MediaServiceDateTaken" ma:description="" ma:hidden="true" ma:internalName="MediaServiceDateTaken" ma:readOnly="true">
      <xsd:simpleType>
        <xsd:restriction base="dms:Text"/>
      </xsd:simpleType>
    </xsd:element>
    <xsd:element name="MediaServiceAutoTags" ma:index="27" nillable="true" ma:displayName="MediaServiceAutoTags" ma:description="" ma:internalName="MediaServiceAutoTags"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CultureName" ma:index="30" nillable="true" ma:displayName="Culture Name" ma:internalName="CultureName">
      <xsd:simpleType>
        <xsd:restriction base="dms:Text"/>
      </xsd:simpleType>
    </xsd:element>
    <xsd:element name="TeamsChannelId" ma:index="31" nillable="true" ma:displayName="Teams Channel Id" ma:internalName="TeamsChannelId">
      <xsd:simpleType>
        <xsd:restriction base="dms:Text"/>
      </xsd:simpleType>
    </xsd:element>
    <xsd:element name="Math_Settings" ma:index="32" nillable="true" ma:displayName="Math Settings" ma:internalName="Math_Settings">
      <xsd:simpleType>
        <xsd:restriction base="dms:Text"/>
      </xsd:simpleType>
    </xsd:element>
    <xsd:element name="Templates" ma:index="33" nillable="true" ma:displayName="Templates" ma:internalName="Templates">
      <xsd:simpleType>
        <xsd:restriction base="dms:Note">
          <xsd:maxLength value="255"/>
        </xsd:restriction>
      </xsd:simpleType>
    </xsd:element>
    <xsd:element name="Distribution_Groups" ma:index="34" nillable="true" ma:displayName="Distribution Groups" ma:internalName="Distribution_Groups">
      <xsd:simpleType>
        <xsd:restriction base="dms:Note">
          <xsd:maxLength value="255"/>
        </xsd:restriction>
      </xsd:simpleType>
    </xsd:element>
    <xsd:element name="LMS_Mappings" ma:index="35" nillable="true" ma:displayName="LMS Mappings" ma:internalName="LMS_Mappings">
      <xsd:simpleType>
        <xsd:restriction base="dms:Note">
          <xsd:maxLength value="255"/>
        </xsd:restriction>
      </xsd:simpleType>
    </xsd:element>
    <xsd:element name="Self_Registration_Enabled0" ma:index="36" nillable="true" ma:displayName="Self Registration Enabled" ma:internalName="Self_Registration_Enabled0">
      <xsd:simpleType>
        <xsd:restriction base="dms:Boolean"/>
      </xsd:simpleType>
    </xsd:element>
    <xsd:element name="Has_Teacher_Only_SectionGroup" ma:index="37" nillable="true" ma:displayName="Has Teacher Only SectionGroup" ma:internalName="Has_Teacher_Only_SectionGroup">
      <xsd:simpleType>
        <xsd:restriction base="dms:Boolean"/>
      </xsd:simpleType>
    </xsd:element>
    <xsd:element name="Is_Collaboration_Space_Locked" ma:index="38" nillable="true" ma:displayName="Is Collaboration Space Locked" ma:internalName="Is_Collaboration_Space_Locked">
      <xsd:simpleType>
        <xsd:restriction base="dms:Boolean"/>
      </xsd:simpleType>
    </xsd:element>
    <xsd:element name="IsNotebookLocked" ma:index="39" nillable="true" ma:displayName="Is Notebook Locked" ma:internalName="IsNotebookLocked">
      <xsd:simpleType>
        <xsd:restriction base="dms:Boolean"/>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element name="MediaLengthInSeconds" ma:index="42" nillable="true" ma:displayName="MediaLengthInSeconds" ma:hidden="true" ma:internalName="MediaLengthInSeconds" ma:readOnly="true">
      <xsd:simpleType>
        <xsd:restriction base="dms:Unknown"/>
      </xsd:simpleType>
    </xsd:element>
    <xsd:element name="MediaServiceOCR" ma:index="4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13fd567-a05f-417c-bec7-a9a3227ddc96" elementFormDefault="qualified">
    <xsd:import namespace="http://schemas.microsoft.com/office/2006/documentManagement/types"/>
    <xsd:import namespace="http://schemas.microsoft.com/office/infopath/2007/PartnerControls"/>
    <xsd:element name="SharedWithUsers" ma:index="1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description="" ma:internalName="SharedWithDetails" ma:readOnly="true">
      <xsd:simpleType>
        <xsd:restriction base="dms:Note">
          <xsd:maxLength value="255"/>
        </xsd:restriction>
      </xsd:simpleType>
    </xsd:element>
    <xsd:element name="SharingHintHash" ma:index="21"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83644F-4DA5-4A92-9EC5-37862F55FCFE}">
  <ds:schemaRefs>
    <ds:schemaRef ds:uri="http://schemas.microsoft.com/sharepoint/v3"/>
    <ds:schemaRef ds:uri="http://schemas.microsoft.com/office/2006/documentManagement/types"/>
    <ds:schemaRef ds:uri="http://schemas.microsoft.com/office/infopath/2007/PartnerControls"/>
    <ds:schemaRef ds:uri="b13fd567-a05f-417c-bec7-a9a3227ddc96"/>
    <ds:schemaRef ds:uri="http://schemas.openxmlformats.org/package/2006/metadata/core-properties"/>
    <ds:schemaRef ds:uri="http://www.w3.org/XML/1998/namespace"/>
    <ds:schemaRef ds:uri="http://schemas.microsoft.com/office/2006/metadata/properties"/>
    <ds:schemaRef ds:uri="http://purl.org/dc/elements/1.1/"/>
    <ds:schemaRef ds:uri="2eada9d9-5801-4d4a-9b52-3c9331b73a3d"/>
    <ds:schemaRef ds:uri="http://purl.org/dc/dcmitype/"/>
    <ds:schemaRef ds:uri="http://purl.org/dc/terms/"/>
  </ds:schemaRefs>
</ds:datastoreItem>
</file>

<file path=customXml/itemProps2.xml><?xml version="1.0" encoding="utf-8"?>
<ds:datastoreItem xmlns:ds="http://schemas.openxmlformats.org/officeDocument/2006/customXml" ds:itemID="{67DC2126-98BC-4F1F-9DE8-6490FC5EB3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eada9d9-5801-4d4a-9b52-3c9331b73a3d"/>
    <ds:schemaRef ds:uri="b13fd567-a05f-417c-bec7-a9a3227ddc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8E7CBA-6D02-49E6-80C5-93C179CC93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34916</TotalTime>
  <Words>2482</Words>
  <Application>Microsoft Office PowerPoint</Application>
  <PresentationFormat>Widescreen</PresentationFormat>
  <Paragraphs>628</Paragraphs>
  <Slides>99</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99</vt:i4>
      </vt:variant>
    </vt:vector>
  </HeadingPairs>
  <TitlesOfParts>
    <vt:vector size="105" baseType="lpstr">
      <vt:lpstr>Arial</vt:lpstr>
      <vt:lpstr>Calibri</vt:lpstr>
      <vt:lpstr>Cambria Math</vt:lpstr>
      <vt:lpstr>Century Gothic</vt:lpstr>
      <vt:lpstr>Tahoma</vt:lpstr>
      <vt:lpstr>Vapor Trail</vt:lpstr>
      <vt:lpstr>From the history of Mixed Hypergraph Coloring</vt:lpstr>
      <vt:lpstr>My apologies and thanks…</vt:lpstr>
      <vt:lpstr>The country of origin, moldova</vt:lpstr>
      <vt:lpstr>From a village (Berlinti)  to a big city, Chisinau, 1971 </vt:lpstr>
      <vt:lpstr>PowerPoint Presentation</vt:lpstr>
      <vt:lpstr>Alexander Zykov, 1922-2013</vt:lpstr>
      <vt:lpstr>Zykov’s places</vt:lpstr>
      <vt:lpstr>Alexander Zykov in  1983</vt:lpstr>
      <vt:lpstr>The very origin…manuscript of 1979</vt:lpstr>
      <vt:lpstr>Lower and upper chi and uc: 1979</vt:lpstr>
      <vt:lpstr>First chromatic spectra, 1979</vt:lpstr>
      <vt:lpstr>The very first MHC publication: 1993</vt:lpstr>
      <vt:lpstr>Mixed Hypergraph:</vt:lpstr>
      <vt:lpstr>PowerPoint Presentation</vt:lpstr>
      <vt:lpstr>PowerPoint Presentation</vt:lpstr>
      <vt:lpstr>The main paper of my life…</vt:lpstr>
      <vt:lpstr>AMS Citations today</vt:lpstr>
      <vt:lpstr>PowerPoint Presentation</vt:lpstr>
      <vt:lpstr>286 MHC publications at least </vt:lpstr>
      <vt:lpstr>Chromatic polynomials:</vt:lpstr>
      <vt:lpstr>Uncolorable planar mixed hypergraph …</vt:lpstr>
      <vt:lpstr>What was carved in stone since 1912, has changed in 1993!</vt:lpstr>
      <vt:lpstr>Invisible=phantom vertices in mixed hypergraph </vt:lpstr>
      <vt:lpstr>PowerPoint Presentation</vt:lpstr>
      <vt:lpstr>MARSEILLE, 1995  the most unknown contributor to mhc </vt:lpstr>
      <vt:lpstr>At that time WE had erdŐs instead of…  google…</vt:lpstr>
      <vt:lpstr>Letter 5, September 13, 1994</vt:lpstr>
      <vt:lpstr>PowerPoint Presentation</vt:lpstr>
      <vt:lpstr>Marseille, france, 1995</vt:lpstr>
      <vt:lpstr>PowerPoint Presentation</vt:lpstr>
      <vt:lpstr>PowerPoint Presentation</vt:lpstr>
      <vt:lpstr>cnr grants  1993-2001 </vt:lpstr>
      <vt:lpstr>With curt Lindner, chris Rodger and shen hao. Catania,  1994</vt:lpstr>
      <vt:lpstr>With Mario gionfriddo , 2009</vt:lpstr>
      <vt:lpstr>WITH ROBIN WILSON, SALVATORE MILICI, MARIO GIONFRIDDO AND GAETANO QUATTROCCHI (CATANIA,  2003) </vt:lpstr>
      <vt:lpstr>WITH GIOVANNI LO FARO AND  MARIO GIONFRIDDO  (PERUGIA, 2012) </vt:lpstr>
      <vt:lpstr>PowerPoint Presentation</vt:lpstr>
      <vt:lpstr>PowerPoint Presentation</vt:lpstr>
      <vt:lpstr>PowerPoint Presentation</vt:lpstr>
      <vt:lpstr>WITH FRANK HARARY AND LUCIA GIONFRIDDO (BOCA RATON, usa, 2004) Bulletin of the ICA, 2002, </vt:lpstr>
      <vt:lpstr> 7 points and 9 triples with the gap at 3</vt:lpstr>
      <vt:lpstr>4-coloring, the gap at 3                                </vt:lpstr>
      <vt:lpstr> </vt:lpstr>
      <vt:lpstr>PowerPoint Presentation</vt:lpstr>
      <vt:lpstr>WITH LORENZO MILAZZO  CATANIA, 2007</vt:lpstr>
      <vt:lpstr>ZafFerana, 2007</vt:lpstr>
      <vt:lpstr>PowerPoint Presentation</vt:lpstr>
      <vt:lpstr>With Vadim Vizing   (Odessa, Ukraine, 9/11/2001)</vt:lpstr>
      <vt:lpstr>With Vadim vizing and  alexander zykov  (Odessa, Ukraine, 9/11/2001)</vt:lpstr>
      <vt:lpstr>New!         With VIZING and  ZYKOV, 9/11/2001</vt:lpstr>
      <vt:lpstr>New!  Odessa seminar  2001</vt:lpstr>
      <vt:lpstr>WHO are these guys?</vt:lpstr>
      <vt:lpstr>PowerPoint Presentation</vt:lpstr>
      <vt:lpstr>With Lorenzo Milazzo, curt Lindner and alex rosa (Catania,  2009)</vt:lpstr>
      <vt:lpstr>PowerPoint Presentation</vt:lpstr>
      <vt:lpstr>Famous Auburn seminar…</vt:lpstr>
      <vt:lpstr>WHERE ARE THOSE wonderful DAYS? </vt:lpstr>
      <vt:lpstr>Curt Lindner…</vt:lpstr>
      <vt:lpstr>PowerPoint Presentation</vt:lpstr>
      <vt:lpstr>WITH ZSOLT TUZA 1995-2007;  how young we were!</vt:lpstr>
      <vt:lpstr>With Zsolt tuza At the Greek Theatre, Syracuse,  1995.   In search for the “origin” of mixed hypergraph coloring applications...  the most uncolorable mixed hypergraph models natural number concept  so, Archimedes used it Even if he did not use a positional number system!  </vt:lpstr>
      <vt:lpstr>first joint papers </vt:lpstr>
      <vt:lpstr>BREAKTHROUGH …</vt:lpstr>
      <vt:lpstr>The smallest mixed hypergraph with a gap, H2,4 (Tuza, Catania 1998):</vt:lpstr>
      <vt:lpstr>Survey paper</vt:lpstr>
      <vt:lpstr>Usually pilots explain to each other how they fly the planes...  Apparently, mathematicians do similar things... </vt:lpstr>
      <vt:lpstr> a “gap” in the plane…</vt:lpstr>
      <vt:lpstr>Kobler and Kundgen,   2001 </vt:lpstr>
      <vt:lpstr>The smallest m.h. with two 1’s and a gap: unique 4-coloring</vt:lpstr>
      <vt:lpstr>Unique 2-coloring:</vt:lpstr>
      <vt:lpstr>Zs.Tuza, VV:“GAP” in the plane:  no coloring with 3 colors, infinite m.h.</vt:lpstr>
      <vt:lpstr>PowerPoint Presentation</vt:lpstr>
      <vt:lpstr>With kaishun wang and yanxun chang  (Beijing, china, 2015) </vt:lpstr>
      <vt:lpstr>WITH KEFENG DIAO, PING ZHAO AND THEIR GROUP (LINYI, china, 2015)</vt:lpstr>
      <vt:lpstr>Confucius:  551 - 479 BC,  the most famous Chinese philosopher my 2015 trip to china was funded by Confucius institute of troy university  this picture was taken at Confucius temple, Qufu, China</vt:lpstr>
      <vt:lpstr>PowerPoint Presentation</vt:lpstr>
      <vt:lpstr>Where is euler now?</vt:lpstr>
      <vt:lpstr>On the way to euler…</vt:lpstr>
      <vt:lpstr>On the way to euler </vt:lpstr>
      <vt:lpstr>2015…</vt:lpstr>
      <vt:lpstr>New!  GRAND GRAND GRAND… FATHER OF MHC</vt:lpstr>
      <vt:lpstr>PowerPoint Presentation</vt:lpstr>
      <vt:lpstr>PhD theses on mixed hypergraph coloring</vt:lpstr>
      <vt:lpstr>Show must go on!!!</vt:lpstr>
      <vt:lpstr>OPEN PROBLEMS</vt:lpstr>
      <vt:lpstr>Mario gionfriddo’s open problems</vt:lpstr>
      <vt:lpstr>Mario’s Conjecture</vt:lpstr>
      <vt:lpstr>Slutzky’s numbers  (chromatic spectra of complete  r-uniform  interval C-,D- and B-hypergraphs) </vt:lpstr>
      <vt:lpstr>1976: The very first mentioning of interval hypergraphs</vt:lpstr>
      <vt:lpstr>Origin of interval m.h.: 1997</vt:lpstr>
      <vt:lpstr>MR3677170 Reviewed  Slutzky, David(1-NGEOR3-DM) Recursive formulae for the chromatic polynomials of complete $r$-uniform mixed interval hypergraphs. (English summary)  Ars Combin. 134 (2017), 303–324. </vt:lpstr>
      <vt:lpstr>Complete interval mixed hypergraph K(7,3,2):</vt:lpstr>
      <vt:lpstr>Complete 3-uniform interval bihypergraph K(7,3,3):</vt:lpstr>
      <vt:lpstr>Slutzky numbers:  chromatic spectra for r=3:</vt:lpstr>
      <vt:lpstr>Slutzky numbers: open problem: find next line in a simpler way!</vt:lpstr>
      <vt:lpstr>Can we calculate  Slutzky numbers like  Stirling numbers?</vt:lpstr>
      <vt:lpstr>2019: New proper edge coloring  of graphs: no rainbow cycles</vt:lpstr>
      <vt:lpstr>New proper edge coloring  of graphs: +no rainbow cycles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the history of mixed hypergraph coloring</dc:title>
  <dc:creator>Vitaly Voloshin</dc:creator>
  <cp:lastModifiedBy>Vitaly Voloshin</cp:lastModifiedBy>
  <cp:revision>81</cp:revision>
  <dcterms:created xsi:type="dcterms:W3CDTF">2020-10-20T23:15:34Z</dcterms:created>
  <dcterms:modified xsi:type="dcterms:W3CDTF">2022-07-04T13:46:34Z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0x010100EB8816785854554AAFA8AE4D65E3B366</vt:lpwstr>
  </property>
</Properties>
</file>