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5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D2622F-B9F0-4851-8E72-75E58057E52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5892EC-04FF-42F4-AF13-0104A94E1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Korea and Nigeria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Flag of Korea, Sou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276600" cy="2194024"/>
          </a:xfrm>
          <a:prstGeom prst="rect">
            <a:avLst/>
          </a:prstGeom>
          <a:noFill/>
        </p:spPr>
      </p:pic>
      <p:pic>
        <p:nvPicPr>
          <p:cNvPr id="8196" name="Picture 4" descr="Flag of Nige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8540" y="1"/>
            <a:ext cx="4295459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s.nationmaster.com/images/motw/africa/nigeria_linguistic_19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2875"/>
            <a:ext cx="8058150" cy="671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Weak sense of nationhood.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“Divide and rule” tactics used by British.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Personalism</a:t>
            </a:r>
            <a:r>
              <a:rPr lang="en-US" dirty="0" smtClean="0"/>
              <a:t> rather than institutions.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Nigeria:  3 Legacies of Colonialism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in 1960</a:t>
            </a:r>
          </a:p>
          <a:p>
            <a:r>
              <a:rPr lang="en-US" dirty="0" smtClean="0"/>
              <a:t>Failed democracy and military rule.</a:t>
            </a:r>
          </a:p>
          <a:p>
            <a:r>
              <a:rPr lang="en-US" dirty="0" smtClean="0"/>
              <a:t>Military government:  28 of first 45 years of independence.</a:t>
            </a:r>
          </a:p>
          <a:p>
            <a:r>
              <a:rPr lang="en-US" dirty="0" smtClean="0"/>
              <a:t>Patron-client networks</a:t>
            </a:r>
          </a:p>
          <a:p>
            <a:r>
              <a:rPr lang="en-US" dirty="0" smtClean="0"/>
              <a:t>Big Men.</a:t>
            </a:r>
          </a:p>
          <a:p>
            <a:r>
              <a:rPr lang="en-US" dirty="0" smtClean="0"/>
              <a:t>Spoils of office (e.g., loans)</a:t>
            </a:r>
          </a:p>
          <a:p>
            <a:r>
              <a:rPr lang="en-US" dirty="0" smtClean="0"/>
              <a:t>Divide and rule.</a:t>
            </a:r>
          </a:p>
          <a:p>
            <a:r>
              <a:rPr lang="en-US" dirty="0" smtClean="0"/>
              <a:t>Elimination of opposition.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Nigeria:  Politics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for corrupt purposes</a:t>
            </a:r>
          </a:p>
          <a:p>
            <a:r>
              <a:rPr lang="en-US" dirty="0" smtClean="0"/>
              <a:t>Plunder, not progress.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Nigeria:  Policies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institutionalization</a:t>
            </a:r>
          </a:p>
          <a:p>
            <a:r>
              <a:rPr lang="en-US" dirty="0" smtClean="0"/>
              <a:t>Cronyism</a:t>
            </a:r>
          </a:p>
          <a:p>
            <a:r>
              <a:rPr lang="en-US" dirty="0" smtClean="0"/>
              <a:t>BYOI.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Nigeria:  Institutions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Contemporary Nigeria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Colonialism (Japan in 1910)</a:t>
            </a:r>
          </a:p>
          <a:p>
            <a:r>
              <a:rPr lang="en-US" dirty="0" smtClean="0"/>
              <a:t> World War </a:t>
            </a:r>
            <a:r>
              <a:rPr lang="en-US" dirty="0" smtClean="0"/>
              <a:t>II and liberation in 1945</a:t>
            </a:r>
          </a:p>
          <a:p>
            <a:pPr lvl="1"/>
            <a:r>
              <a:rPr lang="en-US" dirty="0" smtClean="0"/>
              <a:t>North (DPRK)</a:t>
            </a:r>
          </a:p>
          <a:p>
            <a:pPr lvl="1"/>
            <a:r>
              <a:rPr lang="en-US" dirty="0" smtClean="0"/>
              <a:t>South (ROK) Constitution of 1948</a:t>
            </a:r>
            <a:endParaRPr lang="en-US" dirty="0" smtClean="0"/>
          </a:p>
          <a:p>
            <a:r>
              <a:rPr lang="en-US" dirty="0" smtClean="0"/>
              <a:t>Cold </a:t>
            </a:r>
            <a:r>
              <a:rPr lang="en-US" dirty="0" smtClean="0"/>
              <a:t>War and the </a:t>
            </a:r>
            <a:r>
              <a:rPr lang="en-US" dirty="0" smtClean="0"/>
              <a:t>Korean War (1950)</a:t>
            </a:r>
            <a:endParaRPr lang="en-US" dirty="0" smtClean="0"/>
          </a:p>
          <a:p>
            <a:r>
              <a:rPr lang="en-US" dirty="0" smtClean="0"/>
              <a:t>Military coup (1960):  General Park Chung </a:t>
            </a:r>
            <a:r>
              <a:rPr lang="en-US" dirty="0" err="1" smtClean="0"/>
              <a:t>Hee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Korea:  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rtners-in-prayer.org/NorthKorea-d-6570c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Military in Politics</a:t>
            </a:r>
          </a:p>
          <a:p>
            <a:r>
              <a:rPr lang="en-US" dirty="0" smtClean="0"/>
              <a:t>Military-Business alliance</a:t>
            </a:r>
          </a:p>
          <a:p>
            <a:r>
              <a:rPr lang="en-US" dirty="0" smtClean="0"/>
              <a:t>Crushing independent unions</a:t>
            </a:r>
          </a:p>
          <a:p>
            <a:r>
              <a:rPr lang="en-US" dirty="0" smtClean="0"/>
              <a:t>Creation of company unions</a:t>
            </a:r>
          </a:p>
          <a:p>
            <a:r>
              <a:rPr lang="en-US" dirty="0" smtClean="0"/>
              <a:t>Nationalism</a:t>
            </a:r>
          </a:p>
          <a:p>
            <a:r>
              <a:rPr lang="en-US" dirty="0" smtClean="0"/>
              <a:t>Rigged elections</a:t>
            </a:r>
          </a:p>
          <a:p>
            <a:r>
              <a:rPr lang="en-US" dirty="0" smtClean="0"/>
              <a:t>Park assassinated in 1979</a:t>
            </a:r>
          </a:p>
          <a:p>
            <a:r>
              <a:rPr lang="en-US" dirty="0" smtClean="0"/>
              <a:t>First civilian president:  1993.</a:t>
            </a:r>
          </a:p>
          <a:p>
            <a:r>
              <a:rPr lang="en-US" dirty="0" smtClean="0"/>
              <a:t>Main cleavage during military era:  supporters/opponents of military rule.</a:t>
            </a:r>
          </a:p>
          <a:p>
            <a:r>
              <a:rPr lang="en-US" dirty="0" smtClean="0"/>
              <a:t>Now:  Old/Young.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Korea:  Politics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Chaebol</a:t>
            </a:r>
            <a:r>
              <a:rPr lang="en-US" dirty="0" smtClean="0"/>
              <a:t> </a:t>
            </a:r>
            <a:r>
              <a:rPr lang="en-US" dirty="0" err="1" smtClean="0"/>
              <a:t>system:Daewoo</a:t>
            </a:r>
            <a:r>
              <a:rPr lang="en-US" dirty="0" smtClean="0"/>
              <a:t>, Hyundai, LG, Samsung</a:t>
            </a:r>
          </a:p>
          <a:p>
            <a:r>
              <a:rPr lang="en-US" dirty="0" smtClean="0"/>
              <a:t>Industrial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Sunshine Policy (97-08)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Korea:  Policies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</a:p>
          <a:p>
            <a:r>
              <a:rPr lang="en-US" dirty="0" smtClean="0"/>
              <a:t>Korean Central Intelligence Agency</a:t>
            </a:r>
          </a:p>
          <a:p>
            <a:r>
              <a:rPr lang="en-US" dirty="0" smtClean="0"/>
              <a:t>Economic Planning Boards</a:t>
            </a:r>
          </a:p>
          <a:p>
            <a:r>
              <a:rPr lang="en-US" dirty="0" smtClean="0"/>
              <a:t>Political </a:t>
            </a:r>
            <a:r>
              <a:rPr lang="en-US" dirty="0" smtClean="0"/>
              <a:t>Parties</a:t>
            </a:r>
          </a:p>
          <a:p>
            <a:r>
              <a:rPr lang="en-US" dirty="0" smtClean="0"/>
              <a:t>Now:  unicameral, presidential, unitary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Korea:  Institutions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President:  Lee </a:t>
            </a:r>
            <a:r>
              <a:rPr lang="en-US" dirty="0" err="1" smtClean="0"/>
              <a:t>Myung-Bak</a:t>
            </a:r>
            <a:endParaRPr lang="en-US" dirty="0" smtClean="0"/>
          </a:p>
          <a:p>
            <a:pPr lvl="1"/>
            <a:r>
              <a:rPr lang="en-US" dirty="0" smtClean="0"/>
              <a:t>Former head of Hyundai</a:t>
            </a:r>
          </a:p>
          <a:p>
            <a:pPr lvl="1"/>
            <a:r>
              <a:rPr lang="en-US" dirty="0" smtClean="0"/>
              <a:t>Former mayor of Seoul</a:t>
            </a:r>
          </a:p>
          <a:p>
            <a:pPr lvl="1"/>
            <a:r>
              <a:rPr lang="en-US" dirty="0" smtClean="0"/>
              <a:t>Member of the Grand National Party.</a:t>
            </a:r>
          </a:p>
          <a:p>
            <a:r>
              <a:rPr lang="en-US" dirty="0" smtClean="0"/>
              <a:t>2009 GDP:  $1.364 trillion</a:t>
            </a:r>
          </a:p>
          <a:p>
            <a:r>
              <a:rPr lang="en-US" dirty="0" smtClean="0"/>
              <a:t>2009 GDP per capita:  $28,100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SK:  Current Politics</a:t>
            </a:r>
            <a:endParaRPr lang="en-US" dirty="0"/>
          </a:p>
        </p:txBody>
      </p:sp>
      <p:pic>
        <p:nvPicPr>
          <p:cNvPr id="4" name="Picture 3" descr="_47862536_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1350" y="1295400"/>
            <a:ext cx="21526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 British colony</a:t>
            </a:r>
          </a:p>
          <a:p>
            <a:r>
              <a:rPr lang="en-US" dirty="0" smtClean="0"/>
              <a:t>~250 ethnic groups</a:t>
            </a:r>
          </a:p>
          <a:p>
            <a:r>
              <a:rPr lang="en-US" dirty="0" smtClean="0"/>
              <a:t>Resource wealthy:  oil, natural gas, tin, arable land.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Nigeria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frican colonialsim in 1914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88284" cy="4876800"/>
          </a:xfrm>
          <a:prstGeom prst="rect">
            <a:avLst/>
          </a:prstGeom>
          <a:noFill/>
        </p:spPr>
      </p:pic>
      <p:pic>
        <p:nvPicPr>
          <p:cNvPr id="23556" name="Picture 4" descr="http://exploringafrica.matrix.msu.edu/images/independ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701285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285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South Korea and Nigeria</vt:lpstr>
      <vt:lpstr>Korea:  Background</vt:lpstr>
      <vt:lpstr>Slide 3</vt:lpstr>
      <vt:lpstr>South Korea:  Politics</vt:lpstr>
      <vt:lpstr>South Korea:  Policies</vt:lpstr>
      <vt:lpstr>South Korea:  Institutions</vt:lpstr>
      <vt:lpstr>SK:  Current Politics</vt:lpstr>
      <vt:lpstr>Nigeria</vt:lpstr>
      <vt:lpstr>Slide 9</vt:lpstr>
      <vt:lpstr>Slide 10</vt:lpstr>
      <vt:lpstr>Nigeria:  3 Legacies of Colonialism</vt:lpstr>
      <vt:lpstr>Nigeria:  Politics</vt:lpstr>
      <vt:lpstr>Nigeria:  Policies</vt:lpstr>
      <vt:lpstr>Nigeria:  Institutions</vt:lpstr>
      <vt:lpstr>Contemporary Nigeria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Korea and Nigeria</dc:title>
  <dc:creator>Steven L. Taylor</dc:creator>
  <cp:lastModifiedBy>Steven L. Taylor</cp:lastModifiedBy>
  <cp:revision>7</cp:revision>
  <dcterms:created xsi:type="dcterms:W3CDTF">2010-09-28T15:04:53Z</dcterms:created>
  <dcterms:modified xsi:type="dcterms:W3CDTF">2010-09-28T22:27:35Z</dcterms:modified>
</cp:coreProperties>
</file>